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8" r:id="rId2"/>
    <p:sldId id="379" r:id="rId3"/>
    <p:sldId id="380" r:id="rId4"/>
    <p:sldId id="261" r:id="rId5"/>
    <p:sldId id="306" r:id="rId6"/>
    <p:sldId id="266" r:id="rId7"/>
    <p:sldId id="267" r:id="rId8"/>
    <p:sldId id="276" r:id="rId9"/>
    <p:sldId id="284" r:id="rId10"/>
    <p:sldId id="323" r:id="rId11"/>
    <p:sldId id="326" r:id="rId12"/>
    <p:sldId id="327" r:id="rId13"/>
    <p:sldId id="330" r:id="rId14"/>
    <p:sldId id="331" r:id="rId15"/>
    <p:sldId id="332" r:id="rId16"/>
    <p:sldId id="333" r:id="rId17"/>
    <p:sldId id="334" r:id="rId18"/>
    <p:sldId id="285" r:id="rId19"/>
    <p:sldId id="286" r:id="rId20"/>
    <p:sldId id="262" r:id="rId21"/>
    <p:sldId id="362" r:id="rId22"/>
    <p:sldId id="263" r:id="rId23"/>
    <p:sldId id="363" r:id="rId24"/>
    <p:sldId id="364" r:id="rId25"/>
    <p:sldId id="295" r:id="rId26"/>
    <p:sldId id="367" r:id="rId27"/>
    <p:sldId id="264" r:id="rId28"/>
    <p:sldId id="316" r:id="rId29"/>
    <p:sldId id="317" r:id="rId30"/>
    <p:sldId id="321" r:id="rId31"/>
    <p:sldId id="318" r:id="rId32"/>
    <p:sldId id="320" r:id="rId33"/>
    <p:sldId id="281" r:id="rId34"/>
    <p:sldId id="344" r:id="rId35"/>
    <p:sldId id="282" r:id="rId36"/>
    <p:sldId id="256" r:id="rId37"/>
    <p:sldId id="343" r:id="rId38"/>
    <p:sldId id="311" r:id="rId39"/>
    <p:sldId id="313" r:id="rId40"/>
    <p:sldId id="346" r:id="rId41"/>
    <p:sldId id="305" r:id="rId42"/>
    <p:sldId id="325" r:id="rId43"/>
    <p:sldId id="351" r:id="rId44"/>
    <p:sldId id="355" r:id="rId45"/>
    <p:sldId id="356" r:id="rId46"/>
    <p:sldId id="357" r:id="rId47"/>
    <p:sldId id="358" r:id="rId48"/>
    <p:sldId id="368" r:id="rId49"/>
    <p:sldId id="369" r:id="rId50"/>
    <p:sldId id="360" r:id="rId51"/>
    <p:sldId id="361" r:id="rId52"/>
    <p:sldId id="322" r:id="rId53"/>
    <p:sldId id="37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252BB-396F-468C-955F-CD4ADCC41904}" v="1" dt="2023-10-01T13:45:30.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4660"/>
  </p:normalViewPr>
  <p:slideViewPr>
    <p:cSldViewPr>
      <p:cViewPr varScale="1">
        <p:scale>
          <a:sx n="62" d="100"/>
          <a:sy n="62" d="100"/>
        </p:scale>
        <p:origin x="192"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ana P" userId="e70822878f571010" providerId="LiveId" clId="{1A7DECFC-51AD-474B-8902-32DE67C0C993}"/>
    <pc:docChg chg="undo custSel addSld delSld modSld">
      <pc:chgData name="Rachana P" userId="e70822878f571010" providerId="LiveId" clId="{1A7DECFC-51AD-474B-8902-32DE67C0C993}" dt="2023-03-25T10:21:47.440" v="472" actId="2696"/>
      <pc:docMkLst>
        <pc:docMk/>
      </pc:docMkLst>
      <pc:sldChg chg="addSp delSp modSp add mod">
        <pc:chgData name="Rachana P" userId="e70822878f571010" providerId="LiveId" clId="{1A7DECFC-51AD-474B-8902-32DE67C0C993}" dt="2023-03-25T09:52:51.526" v="183" actId="20577"/>
        <pc:sldMkLst>
          <pc:docMk/>
          <pc:sldMk cId="0" sldId="256"/>
        </pc:sldMkLst>
        <pc:spChg chg="add mod">
          <ac:chgData name="Rachana P" userId="e70822878f571010" providerId="LiveId" clId="{1A7DECFC-51AD-474B-8902-32DE67C0C993}" dt="2023-03-25T09:52:51.526" v="183" actId="20577"/>
          <ac:spMkLst>
            <pc:docMk/>
            <pc:sldMk cId="0" sldId="256"/>
            <ac:spMk id="2" creationId="{C3D20829-EE34-FE28-9919-C62D860677B0}"/>
          </ac:spMkLst>
        </pc:spChg>
        <pc:spChg chg="add del mod">
          <ac:chgData name="Rachana P" userId="e70822878f571010" providerId="LiveId" clId="{1A7DECFC-51AD-474B-8902-32DE67C0C993}" dt="2023-03-25T09:50:18.637" v="171" actId="478"/>
          <ac:spMkLst>
            <pc:docMk/>
            <pc:sldMk cId="0" sldId="256"/>
            <ac:spMk id="4" creationId="{01B3D3C4-1E31-2324-7973-B84D8A6CCB32}"/>
          </ac:spMkLst>
        </pc:spChg>
        <pc:spChg chg="del">
          <ac:chgData name="Rachana P" userId="e70822878f571010" providerId="LiveId" clId="{1A7DECFC-51AD-474B-8902-32DE67C0C993}" dt="2023-03-25T09:50:16.828" v="170" actId="478"/>
          <ac:spMkLst>
            <pc:docMk/>
            <pc:sldMk cId="0" sldId="256"/>
            <ac:spMk id="84" creationId="{00000000-0000-0000-0000-000000000000}"/>
          </ac:spMkLst>
        </pc:spChg>
        <pc:spChg chg="mod">
          <ac:chgData name="Rachana P" userId="e70822878f571010" providerId="LiveId" clId="{1A7DECFC-51AD-474B-8902-32DE67C0C993}" dt="2023-03-25T09:50:38.835" v="181" actId="20577"/>
          <ac:spMkLst>
            <pc:docMk/>
            <pc:sldMk cId="0" sldId="256"/>
            <ac:spMk id="85" creationId="{00000000-0000-0000-0000-000000000000}"/>
          </ac:spMkLst>
        </pc:spChg>
      </pc:sldChg>
      <pc:sldChg chg="delSp modSp mod">
        <pc:chgData name="Rachana P" userId="e70822878f571010" providerId="LiveId" clId="{1A7DECFC-51AD-474B-8902-32DE67C0C993}" dt="2023-03-25T09:55:59.127" v="210" actId="1036"/>
        <pc:sldMkLst>
          <pc:docMk/>
          <pc:sldMk cId="0" sldId="258"/>
        </pc:sldMkLst>
        <pc:spChg chg="mod">
          <ac:chgData name="Rachana P" userId="e70822878f571010" providerId="LiveId" clId="{1A7DECFC-51AD-474B-8902-32DE67C0C993}" dt="2023-03-25T09:55:59.127" v="210" actId="1036"/>
          <ac:spMkLst>
            <pc:docMk/>
            <pc:sldMk cId="0" sldId="258"/>
            <ac:spMk id="2" creationId="{00000000-0000-0000-0000-000000000000}"/>
          </ac:spMkLst>
        </pc:spChg>
        <pc:spChg chg="mod">
          <ac:chgData name="Rachana P" userId="e70822878f571010" providerId="LiveId" clId="{1A7DECFC-51AD-474B-8902-32DE67C0C993}" dt="2023-03-25T09:54:58.204" v="197" actId="27636"/>
          <ac:spMkLst>
            <pc:docMk/>
            <pc:sldMk cId="0" sldId="258"/>
            <ac:spMk id="3" creationId="{00000000-0000-0000-0000-000000000000}"/>
          </ac:spMkLst>
        </pc:spChg>
        <pc:spChg chg="del">
          <ac:chgData name="Rachana P" userId="e70822878f571010" providerId="LiveId" clId="{1A7DECFC-51AD-474B-8902-32DE67C0C993}" dt="2023-03-25T09:25:33.108" v="15" actId="478"/>
          <ac:spMkLst>
            <pc:docMk/>
            <pc:sldMk cId="0" sldId="258"/>
            <ac:spMk id="5" creationId="{A2241B62-0C41-41EF-AA3B-198AB7EB56E4}"/>
          </ac:spMkLst>
        </pc:spChg>
      </pc:sldChg>
      <pc:sldChg chg="del">
        <pc:chgData name="Rachana P" userId="e70822878f571010" providerId="LiveId" clId="{1A7DECFC-51AD-474B-8902-32DE67C0C993}" dt="2023-03-25T09:38:26.410" v="91" actId="2696"/>
        <pc:sldMkLst>
          <pc:docMk/>
          <pc:sldMk cId="4286062248" sldId="259"/>
        </pc:sldMkLst>
      </pc:sldChg>
      <pc:sldChg chg="delSp add mod">
        <pc:chgData name="Rachana P" userId="e70822878f571010" providerId="LiveId" clId="{1A7DECFC-51AD-474B-8902-32DE67C0C993}" dt="2023-03-25T09:40:40.451" v="97" actId="478"/>
        <pc:sldMkLst>
          <pc:docMk/>
          <pc:sldMk cId="0" sldId="260"/>
        </pc:sldMkLst>
        <pc:spChg chg="del">
          <ac:chgData name="Rachana P" userId="e70822878f571010" providerId="LiveId" clId="{1A7DECFC-51AD-474B-8902-32DE67C0C993}" dt="2023-03-25T09:40:40.451" v="97" actId="478"/>
          <ac:spMkLst>
            <pc:docMk/>
            <pc:sldMk cId="0" sldId="260"/>
            <ac:spMk id="3" creationId="{D19B4656-239A-45D0-BD19-61389F24656F}"/>
          </ac:spMkLst>
        </pc:spChg>
      </pc:sldChg>
      <pc:sldChg chg="modSp add mod">
        <pc:chgData name="Rachana P" userId="e70822878f571010" providerId="LiveId" clId="{1A7DECFC-51AD-474B-8902-32DE67C0C993}" dt="2023-03-25T09:56:35.945" v="212" actId="27636"/>
        <pc:sldMkLst>
          <pc:docMk/>
          <pc:sldMk cId="3105555984" sldId="261"/>
        </pc:sldMkLst>
        <pc:spChg chg="mod">
          <ac:chgData name="Rachana P" userId="e70822878f571010" providerId="LiveId" clId="{1A7DECFC-51AD-474B-8902-32DE67C0C993}" dt="2023-03-25T09:56:35.945" v="212" actId="27636"/>
          <ac:spMkLst>
            <pc:docMk/>
            <pc:sldMk cId="3105555984" sldId="261"/>
            <ac:spMk id="3" creationId="{00000000-0000-0000-0000-000000000000}"/>
          </ac:spMkLst>
        </pc:spChg>
      </pc:sldChg>
      <pc:sldChg chg="delSp modSp add mod">
        <pc:chgData name="Rachana P" userId="e70822878f571010" providerId="LiveId" clId="{1A7DECFC-51AD-474B-8902-32DE67C0C993}" dt="2023-03-25T09:40:52.768" v="99" actId="113"/>
        <pc:sldMkLst>
          <pc:docMk/>
          <pc:sldMk cId="0" sldId="262"/>
        </pc:sldMkLst>
        <pc:spChg chg="mod">
          <ac:chgData name="Rachana P" userId="e70822878f571010" providerId="LiveId" clId="{1A7DECFC-51AD-474B-8902-32DE67C0C993}" dt="2023-03-25T09:40:52.768" v="99" actId="113"/>
          <ac:spMkLst>
            <pc:docMk/>
            <pc:sldMk cId="0" sldId="262"/>
            <ac:spMk id="2" creationId="{00000000-0000-0000-0000-000000000000}"/>
          </ac:spMkLst>
        </pc:spChg>
        <pc:spChg chg="del">
          <ac:chgData name="Rachana P" userId="e70822878f571010" providerId="LiveId" clId="{1A7DECFC-51AD-474B-8902-32DE67C0C993}" dt="2023-03-25T09:37:15.314" v="84" actId="478"/>
          <ac:spMkLst>
            <pc:docMk/>
            <pc:sldMk cId="0" sldId="262"/>
            <ac:spMk id="5" creationId="{7FC0B41C-B9AD-4C71-B359-6AAD1CD3B39A}"/>
          </ac:spMkLst>
        </pc:spChg>
      </pc:sldChg>
      <pc:sldChg chg="delSp add mod">
        <pc:chgData name="Rachana P" userId="e70822878f571010" providerId="LiveId" clId="{1A7DECFC-51AD-474B-8902-32DE67C0C993}" dt="2023-03-25T09:37:19.715" v="85" actId="478"/>
        <pc:sldMkLst>
          <pc:docMk/>
          <pc:sldMk cId="0" sldId="263"/>
        </pc:sldMkLst>
        <pc:spChg chg="del">
          <ac:chgData name="Rachana P" userId="e70822878f571010" providerId="LiveId" clId="{1A7DECFC-51AD-474B-8902-32DE67C0C993}" dt="2023-03-25T09:37:19.715" v="85" actId="478"/>
          <ac:spMkLst>
            <pc:docMk/>
            <pc:sldMk cId="0" sldId="263"/>
            <ac:spMk id="5" creationId="{1D23841C-1C82-4CE6-B6DD-EAF46E866EA7}"/>
          </ac:spMkLst>
        </pc:spChg>
      </pc:sldChg>
      <pc:sldChg chg="add">
        <pc:chgData name="Rachana P" userId="e70822878f571010" providerId="LiveId" clId="{1A7DECFC-51AD-474B-8902-32DE67C0C993}" dt="2023-03-25T09:39:27.798" v="95"/>
        <pc:sldMkLst>
          <pc:docMk/>
          <pc:sldMk cId="1285554662" sldId="264"/>
        </pc:sldMkLst>
      </pc:sldChg>
      <pc:sldChg chg="modSp del mod">
        <pc:chgData name="Rachana P" userId="e70822878f571010" providerId="LiveId" clId="{1A7DECFC-51AD-474B-8902-32DE67C0C993}" dt="2023-03-25T09:38:30.426" v="92" actId="2696"/>
        <pc:sldMkLst>
          <pc:docMk/>
          <pc:sldMk cId="1345515349" sldId="264"/>
        </pc:sldMkLst>
        <pc:spChg chg="mod">
          <ac:chgData name="Rachana P" userId="e70822878f571010" providerId="LiveId" clId="{1A7DECFC-51AD-474B-8902-32DE67C0C993}" dt="2023-03-25T09:35:39.919" v="83" actId="123"/>
          <ac:spMkLst>
            <pc:docMk/>
            <pc:sldMk cId="1345515349" sldId="264"/>
            <ac:spMk id="3" creationId="{00000000-0000-0000-0000-000000000000}"/>
          </ac:spMkLst>
        </pc:spChg>
      </pc:sldChg>
      <pc:sldChg chg="add del">
        <pc:chgData name="Rachana P" userId="e70822878f571010" providerId="LiveId" clId="{1A7DECFC-51AD-474B-8902-32DE67C0C993}" dt="2023-03-25T09:39:23.696" v="94" actId="2696"/>
        <pc:sldMkLst>
          <pc:docMk/>
          <pc:sldMk cId="3526721360" sldId="264"/>
        </pc:sldMkLst>
      </pc:sldChg>
      <pc:sldChg chg="delSp add del mod">
        <pc:chgData name="Rachana P" userId="e70822878f571010" providerId="LiveId" clId="{1A7DECFC-51AD-474B-8902-32DE67C0C993}" dt="2023-03-25T10:15:12.707" v="421" actId="2696"/>
        <pc:sldMkLst>
          <pc:docMk/>
          <pc:sldMk cId="839159295" sldId="265"/>
        </pc:sldMkLst>
        <pc:spChg chg="del">
          <ac:chgData name="Rachana P" userId="e70822878f571010" providerId="LiveId" clId="{1A7DECFC-51AD-474B-8902-32DE67C0C993}" dt="2023-03-25T09:59:17.759" v="246" actId="478"/>
          <ac:spMkLst>
            <pc:docMk/>
            <pc:sldMk cId="839159295" sldId="265"/>
            <ac:spMk id="2" creationId="{00000000-0000-0000-0000-000000000000}"/>
          </ac:spMkLst>
        </pc:spChg>
      </pc:sldChg>
      <pc:sldChg chg="modSp add mod">
        <pc:chgData name="Rachana P" userId="e70822878f571010" providerId="LiveId" clId="{1A7DECFC-51AD-474B-8902-32DE67C0C993}" dt="2023-03-25T09:59:01.836" v="245" actId="20577"/>
        <pc:sldMkLst>
          <pc:docMk/>
          <pc:sldMk cId="3205488191" sldId="266"/>
        </pc:sldMkLst>
        <pc:spChg chg="mod">
          <ac:chgData name="Rachana P" userId="e70822878f571010" providerId="LiveId" clId="{1A7DECFC-51AD-474B-8902-32DE67C0C993}" dt="2023-03-25T09:59:01.836" v="245" actId="20577"/>
          <ac:spMkLst>
            <pc:docMk/>
            <pc:sldMk cId="3205488191" sldId="266"/>
            <ac:spMk id="3" creationId="{00000000-0000-0000-0000-000000000000}"/>
          </ac:spMkLst>
        </pc:spChg>
      </pc:sldChg>
      <pc:sldChg chg="modSp add mod">
        <pc:chgData name="Rachana P" userId="e70822878f571010" providerId="LiveId" clId="{1A7DECFC-51AD-474B-8902-32DE67C0C993}" dt="2023-03-25T10:00:03.343" v="258" actId="123"/>
        <pc:sldMkLst>
          <pc:docMk/>
          <pc:sldMk cId="1199335035" sldId="267"/>
        </pc:sldMkLst>
        <pc:spChg chg="mod">
          <ac:chgData name="Rachana P" userId="e70822878f571010" providerId="LiveId" clId="{1A7DECFC-51AD-474B-8902-32DE67C0C993}" dt="2023-03-25T10:00:03.343" v="258" actId="123"/>
          <ac:spMkLst>
            <pc:docMk/>
            <pc:sldMk cId="1199335035" sldId="267"/>
            <ac:spMk id="3" creationId="{00000000-0000-0000-0000-000000000000}"/>
          </ac:spMkLst>
        </pc:spChg>
      </pc:sldChg>
      <pc:sldChg chg="add">
        <pc:chgData name="Rachana P" userId="e70822878f571010" providerId="LiveId" clId="{1A7DECFC-51AD-474B-8902-32DE67C0C993}" dt="2023-03-25T08:54:28.852" v="2"/>
        <pc:sldMkLst>
          <pc:docMk/>
          <pc:sldMk cId="541343957" sldId="268"/>
        </pc:sldMkLst>
      </pc:sldChg>
      <pc:sldChg chg="add">
        <pc:chgData name="Rachana P" userId="e70822878f571010" providerId="LiveId" clId="{1A7DECFC-51AD-474B-8902-32DE67C0C993}" dt="2023-03-25T08:54:28.852" v="2"/>
        <pc:sldMkLst>
          <pc:docMk/>
          <pc:sldMk cId="1071112449" sldId="270"/>
        </pc:sldMkLst>
      </pc:sldChg>
      <pc:sldChg chg="add">
        <pc:chgData name="Rachana P" userId="e70822878f571010" providerId="LiveId" clId="{1A7DECFC-51AD-474B-8902-32DE67C0C993}" dt="2023-03-25T08:54:28.852" v="2"/>
        <pc:sldMkLst>
          <pc:docMk/>
          <pc:sldMk cId="750973500" sldId="271"/>
        </pc:sldMkLst>
      </pc:sldChg>
      <pc:sldChg chg="add">
        <pc:chgData name="Rachana P" userId="e70822878f571010" providerId="LiveId" clId="{1A7DECFC-51AD-474B-8902-32DE67C0C993}" dt="2023-03-25T08:54:28.852" v="2"/>
        <pc:sldMkLst>
          <pc:docMk/>
          <pc:sldMk cId="1101470852" sldId="272"/>
        </pc:sldMkLst>
      </pc:sldChg>
      <pc:sldChg chg="add">
        <pc:chgData name="Rachana P" userId="e70822878f571010" providerId="LiveId" clId="{1A7DECFC-51AD-474B-8902-32DE67C0C993}" dt="2023-03-25T08:54:28.852" v="2"/>
        <pc:sldMkLst>
          <pc:docMk/>
          <pc:sldMk cId="562834485" sldId="273"/>
        </pc:sldMkLst>
      </pc:sldChg>
      <pc:sldChg chg="add">
        <pc:chgData name="Rachana P" userId="e70822878f571010" providerId="LiveId" clId="{1A7DECFC-51AD-474B-8902-32DE67C0C993}" dt="2023-03-25T08:54:28.852" v="2"/>
        <pc:sldMkLst>
          <pc:docMk/>
          <pc:sldMk cId="1491668720" sldId="274"/>
        </pc:sldMkLst>
      </pc:sldChg>
      <pc:sldChg chg="add del">
        <pc:chgData name="Rachana P" userId="e70822878f571010" providerId="LiveId" clId="{1A7DECFC-51AD-474B-8902-32DE67C0C993}" dt="2023-03-25T10:15:39.002" v="422" actId="2696"/>
        <pc:sldMkLst>
          <pc:docMk/>
          <pc:sldMk cId="4031205226" sldId="275"/>
        </pc:sldMkLst>
      </pc:sldChg>
      <pc:sldChg chg="modSp add mod">
        <pc:chgData name="Rachana P" userId="e70822878f571010" providerId="LiveId" clId="{1A7DECFC-51AD-474B-8902-32DE67C0C993}" dt="2023-03-25T09:31:15.362" v="51" actId="123"/>
        <pc:sldMkLst>
          <pc:docMk/>
          <pc:sldMk cId="3748497113" sldId="276"/>
        </pc:sldMkLst>
        <pc:spChg chg="mod">
          <ac:chgData name="Rachana P" userId="e70822878f571010" providerId="LiveId" clId="{1A7DECFC-51AD-474B-8902-32DE67C0C993}" dt="2023-03-25T09:31:15.362" v="51" actId="123"/>
          <ac:spMkLst>
            <pc:docMk/>
            <pc:sldMk cId="3748497113" sldId="276"/>
            <ac:spMk id="3" creationId="{00000000-0000-0000-0000-000000000000}"/>
          </ac:spMkLst>
        </pc:spChg>
      </pc:sldChg>
      <pc:sldChg chg="modSp add mod">
        <pc:chgData name="Rachana P" userId="e70822878f571010" providerId="LiveId" clId="{1A7DECFC-51AD-474B-8902-32DE67C0C993}" dt="2023-03-25T09:32:01.489" v="55" actId="207"/>
        <pc:sldMkLst>
          <pc:docMk/>
          <pc:sldMk cId="2753282294" sldId="277"/>
        </pc:sldMkLst>
        <pc:spChg chg="mod">
          <ac:chgData name="Rachana P" userId="e70822878f571010" providerId="LiveId" clId="{1A7DECFC-51AD-474B-8902-32DE67C0C993}" dt="2023-03-25T09:32:01.489" v="55" actId="207"/>
          <ac:spMkLst>
            <pc:docMk/>
            <pc:sldMk cId="2753282294" sldId="277"/>
            <ac:spMk id="3" creationId="{00000000-0000-0000-0000-000000000000}"/>
          </ac:spMkLst>
        </pc:spChg>
      </pc:sldChg>
      <pc:sldChg chg="modSp add mod">
        <pc:chgData name="Rachana P" userId="e70822878f571010" providerId="LiveId" clId="{1A7DECFC-51AD-474B-8902-32DE67C0C993}" dt="2023-03-25T09:32:09.673" v="57" actId="207"/>
        <pc:sldMkLst>
          <pc:docMk/>
          <pc:sldMk cId="3422907342" sldId="278"/>
        </pc:sldMkLst>
        <pc:spChg chg="mod">
          <ac:chgData name="Rachana P" userId="e70822878f571010" providerId="LiveId" clId="{1A7DECFC-51AD-474B-8902-32DE67C0C993}" dt="2023-03-25T09:32:09.673" v="57" actId="207"/>
          <ac:spMkLst>
            <pc:docMk/>
            <pc:sldMk cId="3422907342" sldId="278"/>
            <ac:spMk id="3" creationId="{00000000-0000-0000-0000-000000000000}"/>
          </ac:spMkLst>
        </pc:spChg>
      </pc:sldChg>
      <pc:sldChg chg="add">
        <pc:chgData name="Rachana P" userId="e70822878f571010" providerId="LiveId" clId="{1A7DECFC-51AD-474B-8902-32DE67C0C993}" dt="2023-03-25T09:12:27.537" v="12"/>
        <pc:sldMkLst>
          <pc:docMk/>
          <pc:sldMk cId="0" sldId="279"/>
        </pc:sldMkLst>
      </pc:sldChg>
      <pc:sldChg chg="delSp modSp add mod">
        <pc:chgData name="Rachana P" userId="e70822878f571010" providerId="LiveId" clId="{1A7DECFC-51AD-474B-8902-32DE67C0C993}" dt="2023-03-25T10:14:26.896" v="420" actId="1035"/>
        <pc:sldMkLst>
          <pc:docMk/>
          <pc:sldMk cId="0" sldId="280"/>
        </pc:sldMkLst>
        <pc:spChg chg="del">
          <ac:chgData name="Rachana P" userId="e70822878f571010" providerId="LiveId" clId="{1A7DECFC-51AD-474B-8902-32DE67C0C993}" dt="2023-03-25T09:46:23.939" v="155" actId="478"/>
          <ac:spMkLst>
            <pc:docMk/>
            <pc:sldMk cId="0" sldId="280"/>
            <ac:spMk id="2" creationId="{00000000-0000-0000-0000-000000000000}"/>
          </ac:spMkLst>
        </pc:spChg>
        <pc:spChg chg="mod">
          <ac:chgData name="Rachana P" userId="e70822878f571010" providerId="LiveId" clId="{1A7DECFC-51AD-474B-8902-32DE67C0C993}" dt="2023-03-25T10:14:26.896" v="420" actId="1035"/>
          <ac:spMkLst>
            <pc:docMk/>
            <pc:sldMk cId="0" sldId="280"/>
            <ac:spMk id="3" creationId="{00000000-0000-0000-0000-000000000000}"/>
          </ac:spMkLst>
        </pc:spChg>
      </pc:sldChg>
      <pc:sldChg chg="delSp add mod">
        <pc:chgData name="Rachana P" userId="e70822878f571010" providerId="LiveId" clId="{1A7DECFC-51AD-474B-8902-32DE67C0C993}" dt="2023-03-25T09:42:45.515" v="115" actId="478"/>
        <pc:sldMkLst>
          <pc:docMk/>
          <pc:sldMk cId="0" sldId="281"/>
        </pc:sldMkLst>
        <pc:spChg chg="del">
          <ac:chgData name="Rachana P" userId="e70822878f571010" providerId="LiveId" clId="{1A7DECFC-51AD-474B-8902-32DE67C0C993}" dt="2023-03-25T09:42:45.515" v="115" actId="478"/>
          <ac:spMkLst>
            <pc:docMk/>
            <pc:sldMk cId="0" sldId="281"/>
            <ac:spMk id="5" creationId="{16769CE9-B4C9-45B0-ABE1-0A1957C5B1E8}"/>
          </ac:spMkLst>
        </pc:spChg>
      </pc:sldChg>
      <pc:sldChg chg="delSp add mod">
        <pc:chgData name="Rachana P" userId="e70822878f571010" providerId="LiveId" clId="{1A7DECFC-51AD-474B-8902-32DE67C0C993}" dt="2023-03-25T09:42:50.582" v="116" actId="478"/>
        <pc:sldMkLst>
          <pc:docMk/>
          <pc:sldMk cId="0" sldId="282"/>
        </pc:sldMkLst>
        <pc:spChg chg="del">
          <ac:chgData name="Rachana P" userId="e70822878f571010" providerId="LiveId" clId="{1A7DECFC-51AD-474B-8902-32DE67C0C993}" dt="2023-03-25T09:42:50.582" v="116" actId="478"/>
          <ac:spMkLst>
            <pc:docMk/>
            <pc:sldMk cId="0" sldId="282"/>
            <ac:spMk id="5" creationId="{7F6EDA3E-C12F-480B-BB58-5E72E7D9142B}"/>
          </ac:spMkLst>
        </pc:spChg>
      </pc:sldChg>
      <pc:sldChg chg="add del">
        <pc:chgData name="Rachana P" userId="e70822878f571010" providerId="LiveId" clId="{1A7DECFC-51AD-474B-8902-32DE67C0C993}" dt="2023-03-25T10:18:31.147" v="464" actId="2696"/>
        <pc:sldMkLst>
          <pc:docMk/>
          <pc:sldMk cId="3725811180" sldId="283"/>
        </pc:sldMkLst>
      </pc:sldChg>
      <pc:sldChg chg="del">
        <pc:chgData name="Rachana P" userId="e70822878f571010" providerId="LiveId" clId="{1A7DECFC-51AD-474B-8902-32DE67C0C993}" dt="2023-03-25T08:52:54.291" v="0" actId="2696"/>
        <pc:sldMkLst>
          <pc:docMk/>
          <pc:sldMk cId="1093731759" sldId="284"/>
        </pc:sldMkLst>
      </pc:sldChg>
      <pc:sldChg chg="modSp mod">
        <pc:chgData name="Rachana P" userId="e70822878f571010" providerId="LiveId" clId="{1A7DECFC-51AD-474B-8902-32DE67C0C993}" dt="2023-03-25T10:01:37.942" v="262" actId="123"/>
        <pc:sldMkLst>
          <pc:docMk/>
          <pc:sldMk cId="3220422872" sldId="285"/>
        </pc:sldMkLst>
        <pc:spChg chg="mod">
          <ac:chgData name="Rachana P" userId="e70822878f571010" providerId="LiveId" clId="{1A7DECFC-51AD-474B-8902-32DE67C0C993}" dt="2023-03-25T10:01:37.942" v="262" actId="123"/>
          <ac:spMkLst>
            <pc:docMk/>
            <pc:sldMk cId="3220422872" sldId="285"/>
            <ac:spMk id="3" creationId="{00000000-0000-0000-0000-000000000000}"/>
          </ac:spMkLst>
        </pc:spChg>
      </pc:sldChg>
      <pc:sldChg chg="delSp del mod">
        <pc:chgData name="Rachana P" userId="e70822878f571010" providerId="LiveId" clId="{1A7DECFC-51AD-474B-8902-32DE67C0C993}" dt="2023-03-25T10:21:47.440" v="472" actId="2696"/>
        <pc:sldMkLst>
          <pc:docMk/>
          <pc:sldMk cId="78816638" sldId="287"/>
        </pc:sldMkLst>
        <pc:spChg chg="del">
          <ac:chgData name="Rachana P" userId="e70822878f571010" providerId="LiveId" clId="{1A7DECFC-51AD-474B-8902-32DE67C0C993}" dt="2023-03-25T10:17:42.734" v="461" actId="478"/>
          <ac:spMkLst>
            <pc:docMk/>
            <pc:sldMk cId="78816638" sldId="287"/>
            <ac:spMk id="4" creationId="{D35252A9-8AEE-409F-ADA3-111D6641BCE3}"/>
          </ac:spMkLst>
        </pc:spChg>
      </pc:sldChg>
      <pc:sldChg chg="del">
        <pc:chgData name="Rachana P" userId="e70822878f571010" providerId="LiveId" clId="{1A7DECFC-51AD-474B-8902-32DE67C0C993}" dt="2023-03-25T09:40:28.468" v="96" actId="2696"/>
        <pc:sldMkLst>
          <pc:docMk/>
          <pc:sldMk cId="1767464918" sldId="288"/>
        </pc:sldMkLst>
      </pc:sldChg>
      <pc:sldChg chg="modSp mod">
        <pc:chgData name="Rachana P" userId="e70822878f571010" providerId="LiveId" clId="{1A7DECFC-51AD-474B-8902-32DE67C0C993}" dt="2023-03-25T10:21:09.743" v="471" actId="1036"/>
        <pc:sldMkLst>
          <pc:docMk/>
          <pc:sldMk cId="1607534985" sldId="289"/>
        </pc:sldMkLst>
        <pc:spChg chg="mod">
          <ac:chgData name="Rachana P" userId="e70822878f571010" providerId="LiveId" clId="{1A7DECFC-51AD-474B-8902-32DE67C0C993}" dt="2023-03-25T10:21:09.743" v="471" actId="1036"/>
          <ac:spMkLst>
            <pc:docMk/>
            <pc:sldMk cId="1607534985" sldId="289"/>
            <ac:spMk id="3" creationId="{00000000-0000-0000-0000-000000000000}"/>
          </ac:spMkLst>
        </pc:spChg>
      </pc:sldChg>
      <pc:sldChg chg="del">
        <pc:chgData name="Rachana P" userId="e70822878f571010" providerId="LiveId" clId="{1A7DECFC-51AD-474B-8902-32DE67C0C993}" dt="2023-03-25T09:40:28.468" v="96" actId="2696"/>
        <pc:sldMkLst>
          <pc:docMk/>
          <pc:sldMk cId="1699473187" sldId="290"/>
        </pc:sldMkLst>
      </pc:sldChg>
      <pc:sldChg chg="del">
        <pc:chgData name="Rachana P" userId="e70822878f571010" providerId="LiveId" clId="{1A7DECFC-51AD-474B-8902-32DE67C0C993}" dt="2023-03-25T09:40:28.468" v="96" actId="2696"/>
        <pc:sldMkLst>
          <pc:docMk/>
          <pc:sldMk cId="3292953204" sldId="291"/>
        </pc:sldMkLst>
      </pc:sldChg>
      <pc:sldChg chg="add">
        <pc:chgData name="Rachana P" userId="e70822878f571010" providerId="LiveId" clId="{1A7DECFC-51AD-474B-8902-32DE67C0C993}" dt="2023-03-25T08:53:06.641" v="1"/>
        <pc:sldMkLst>
          <pc:docMk/>
          <pc:sldMk cId="1188267732" sldId="292"/>
        </pc:sldMkLst>
        <pc:spChg chg="del">
          <ac:chgData name="Rachana P" userId="e70822878f571010" providerId="LiveId" clId="{1A7DECFC-51AD-474B-8902-32DE67C0C993}" dt="2023-03-25T09:34:59.917" v="80" actId="478"/>
          <ac:spMkLst>
            <pc:docMk/>
            <pc:sldMk cId="1188267732" sldId="292"/>
            <ac:spMk id="5" creationId="{85E31FCA-6A1A-4C91-ABEC-B318E4B41E9E}"/>
          </ac:spMkLst>
        </pc:spChg>
      </pc:sldChg>
      <pc:sldChg chg="del">
        <pc:chgData name="Rachana P" userId="e70822878f571010" providerId="LiveId" clId="{1A7DECFC-51AD-474B-8902-32DE67C0C993}" dt="2023-03-25T09:40:28.468" v="96" actId="2696"/>
        <pc:sldMkLst>
          <pc:docMk/>
          <pc:sldMk cId="2350225713" sldId="293"/>
        </pc:sldMkLst>
      </pc:sldChg>
      <pc:sldChg chg="modSp mod">
        <pc:chgData name="Rachana P" userId="e70822878f571010" providerId="LiveId" clId="{1A7DECFC-51AD-474B-8902-32DE67C0C993}" dt="2023-03-25T09:53:18.413" v="189" actId="27636"/>
        <pc:sldMkLst>
          <pc:docMk/>
          <pc:sldMk cId="2054705188" sldId="301"/>
        </pc:sldMkLst>
        <pc:spChg chg="mod">
          <ac:chgData name="Rachana P" userId="e70822878f571010" providerId="LiveId" clId="{1A7DECFC-51AD-474B-8902-32DE67C0C993}" dt="2023-03-25T09:53:18.413" v="189" actId="27636"/>
          <ac:spMkLst>
            <pc:docMk/>
            <pc:sldMk cId="2054705188" sldId="301"/>
            <ac:spMk id="3" creationId="{00000000-0000-0000-0000-000000000000}"/>
          </ac:spMkLst>
        </pc:spChg>
      </pc:sldChg>
      <pc:sldChg chg="del">
        <pc:chgData name="Rachana P" userId="e70822878f571010" providerId="LiveId" clId="{1A7DECFC-51AD-474B-8902-32DE67C0C993}" dt="2023-03-25T09:53:07.845" v="185" actId="2696"/>
        <pc:sldMkLst>
          <pc:docMk/>
          <pc:sldMk cId="1535247522" sldId="302"/>
        </pc:sldMkLst>
      </pc:sldChg>
      <pc:sldChg chg="delSp modSp add mod">
        <pc:chgData name="Rachana P" userId="e70822878f571010" providerId="LiveId" clId="{1A7DECFC-51AD-474B-8902-32DE67C0C993}" dt="2023-03-25T10:08:07.503" v="333" actId="404"/>
        <pc:sldMkLst>
          <pc:docMk/>
          <pc:sldMk cId="0" sldId="305"/>
        </pc:sldMkLst>
        <pc:spChg chg="mod">
          <ac:chgData name="Rachana P" userId="e70822878f571010" providerId="LiveId" clId="{1A7DECFC-51AD-474B-8902-32DE67C0C993}" dt="2023-03-25T10:08:07.503" v="333" actId="404"/>
          <ac:spMkLst>
            <pc:docMk/>
            <pc:sldMk cId="0" sldId="305"/>
            <ac:spMk id="3" creationId="{00000000-0000-0000-0000-000000000000}"/>
          </ac:spMkLst>
        </pc:spChg>
        <pc:spChg chg="del">
          <ac:chgData name="Rachana P" userId="e70822878f571010" providerId="LiveId" clId="{1A7DECFC-51AD-474B-8902-32DE67C0C993}" dt="2023-03-25T09:43:27.315" v="121" actId="478"/>
          <ac:spMkLst>
            <pc:docMk/>
            <pc:sldMk cId="0" sldId="305"/>
            <ac:spMk id="5" creationId="{E6F17FD2-5BDC-494C-AFA3-165645D1B56B}"/>
          </ac:spMkLst>
        </pc:spChg>
      </pc:sldChg>
      <pc:sldChg chg="add">
        <pc:chgData name="Rachana P" userId="e70822878f571010" providerId="LiveId" clId="{1A7DECFC-51AD-474B-8902-32DE67C0C993}" dt="2023-03-25T08:54:28.852" v="2"/>
        <pc:sldMkLst>
          <pc:docMk/>
          <pc:sldMk cId="3864524044" sldId="306"/>
        </pc:sldMkLst>
      </pc:sldChg>
      <pc:sldChg chg="delSp add del mod">
        <pc:chgData name="Rachana P" userId="e70822878f571010" providerId="LiveId" clId="{1A7DECFC-51AD-474B-8902-32DE67C0C993}" dt="2023-03-25T10:08:11.723" v="334" actId="2696"/>
        <pc:sldMkLst>
          <pc:docMk/>
          <pc:sldMk cId="0" sldId="307"/>
        </pc:sldMkLst>
        <pc:spChg chg="del">
          <ac:chgData name="Rachana P" userId="e70822878f571010" providerId="LiveId" clId="{1A7DECFC-51AD-474B-8902-32DE67C0C993}" dt="2023-03-25T09:43:39.290" v="123" actId="478"/>
          <ac:spMkLst>
            <pc:docMk/>
            <pc:sldMk cId="0" sldId="307"/>
            <ac:spMk id="5" creationId="{3A1B7030-573C-44FD-AC65-F41563DB92B8}"/>
          </ac:spMkLst>
        </pc:spChg>
      </pc:sldChg>
      <pc:sldChg chg="del">
        <pc:chgData name="Rachana P" userId="e70822878f571010" providerId="LiveId" clId="{1A7DECFC-51AD-474B-8902-32DE67C0C993}" dt="2023-03-25T09:25:14.827" v="13" actId="2696"/>
        <pc:sldMkLst>
          <pc:docMk/>
          <pc:sldMk cId="1492009559" sldId="314"/>
        </pc:sldMkLst>
      </pc:sldChg>
      <pc:sldChg chg="addSp delSp modSp mod">
        <pc:chgData name="Rachana P" userId="e70822878f571010" providerId="LiveId" clId="{1A7DECFC-51AD-474B-8902-32DE67C0C993}" dt="2023-03-25T09:55:33.809" v="202" actId="478"/>
        <pc:sldMkLst>
          <pc:docMk/>
          <pc:sldMk cId="3780036144" sldId="315"/>
        </pc:sldMkLst>
        <pc:spChg chg="del">
          <ac:chgData name="Rachana P" userId="e70822878f571010" providerId="LiveId" clId="{1A7DECFC-51AD-474B-8902-32DE67C0C993}" dt="2023-03-25T09:55:31.605" v="201" actId="478"/>
          <ac:spMkLst>
            <pc:docMk/>
            <pc:sldMk cId="3780036144" sldId="315"/>
            <ac:spMk id="2" creationId="{00000000-0000-0000-0000-000000000000}"/>
          </ac:spMkLst>
        </pc:spChg>
        <pc:spChg chg="mod">
          <ac:chgData name="Rachana P" userId="e70822878f571010" providerId="LiveId" clId="{1A7DECFC-51AD-474B-8902-32DE67C0C993}" dt="2023-03-25T09:55:25.457" v="200" actId="5793"/>
          <ac:spMkLst>
            <pc:docMk/>
            <pc:sldMk cId="3780036144" sldId="315"/>
            <ac:spMk id="3" creationId="{00000000-0000-0000-0000-000000000000}"/>
          </ac:spMkLst>
        </pc:spChg>
        <pc:spChg chg="add del mod">
          <ac:chgData name="Rachana P" userId="e70822878f571010" providerId="LiveId" clId="{1A7DECFC-51AD-474B-8902-32DE67C0C993}" dt="2023-03-25T09:55:33.809" v="202" actId="478"/>
          <ac:spMkLst>
            <pc:docMk/>
            <pc:sldMk cId="3780036144" sldId="315"/>
            <ac:spMk id="5" creationId="{29D5EF56-31B9-C067-5614-BAF84840D3AC}"/>
          </ac:spMkLst>
        </pc:spChg>
      </pc:sldChg>
      <pc:sldChg chg="delSp mod">
        <pc:chgData name="Rachana P" userId="e70822878f571010" providerId="LiveId" clId="{1A7DECFC-51AD-474B-8902-32DE67C0C993}" dt="2023-03-25T09:42:10.622" v="109" actId="478"/>
        <pc:sldMkLst>
          <pc:docMk/>
          <pc:sldMk cId="2574605813" sldId="316"/>
        </pc:sldMkLst>
        <pc:spChg chg="del">
          <ac:chgData name="Rachana P" userId="e70822878f571010" providerId="LiveId" clId="{1A7DECFC-51AD-474B-8902-32DE67C0C993}" dt="2023-03-25T09:42:10.622" v="109" actId="478"/>
          <ac:spMkLst>
            <pc:docMk/>
            <pc:sldMk cId="2574605813" sldId="316"/>
            <ac:spMk id="2" creationId="{88945C4C-8063-4CC1-B3A4-CE78DEFDD51D}"/>
          </ac:spMkLst>
        </pc:spChg>
      </pc:sldChg>
      <pc:sldChg chg="delSp mod">
        <pc:chgData name="Rachana P" userId="e70822878f571010" providerId="LiveId" clId="{1A7DECFC-51AD-474B-8902-32DE67C0C993}" dt="2023-03-25T09:42:16.979" v="110" actId="478"/>
        <pc:sldMkLst>
          <pc:docMk/>
          <pc:sldMk cId="2909979924" sldId="317"/>
        </pc:sldMkLst>
        <pc:spChg chg="del">
          <ac:chgData name="Rachana P" userId="e70822878f571010" providerId="LiveId" clId="{1A7DECFC-51AD-474B-8902-32DE67C0C993}" dt="2023-03-25T09:42:16.979" v="110" actId="478"/>
          <ac:spMkLst>
            <pc:docMk/>
            <pc:sldMk cId="2909979924" sldId="317"/>
            <ac:spMk id="2" creationId="{A4764025-A82D-41A2-BDB6-E73E5952C4EC}"/>
          </ac:spMkLst>
        </pc:spChg>
      </pc:sldChg>
      <pc:sldChg chg="delSp mod">
        <pc:chgData name="Rachana P" userId="e70822878f571010" providerId="LiveId" clId="{1A7DECFC-51AD-474B-8902-32DE67C0C993}" dt="2023-03-25T09:42:26.819" v="112" actId="478"/>
        <pc:sldMkLst>
          <pc:docMk/>
          <pc:sldMk cId="1237192873" sldId="318"/>
        </pc:sldMkLst>
        <pc:spChg chg="del">
          <ac:chgData name="Rachana P" userId="e70822878f571010" providerId="LiveId" clId="{1A7DECFC-51AD-474B-8902-32DE67C0C993}" dt="2023-03-25T09:42:26.819" v="112" actId="478"/>
          <ac:spMkLst>
            <pc:docMk/>
            <pc:sldMk cId="1237192873" sldId="318"/>
            <ac:spMk id="2" creationId="{CF387FD6-B28F-41D7-8E97-F56EE14690D2}"/>
          </ac:spMkLst>
        </pc:spChg>
      </pc:sldChg>
      <pc:sldChg chg="delSp mod">
        <pc:chgData name="Rachana P" userId="e70822878f571010" providerId="LiveId" clId="{1A7DECFC-51AD-474B-8902-32DE67C0C993}" dt="2023-03-25T09:42:31.124" v="113" actId="478"/>
        <pc:sldMkLst>
          <pc:docMk/>
          <pc:sldMk cId="1572507735" sldId="319"/>
        </pc:sldMkLst>
        <pc:spChg chg="del">
          <ac:chgData name="Rachana P" userId="e70822878f571010" providerId="LiveId" clId="{1A7DECFC-51AD-474B-8902-32DE67C0C993}" dt="2023-03-25T09:42:31.124" v="113" actId="478"/>
          <ac:spMkLst>
            <pc:docMk/>
            <pc:sldMk cId="1572507735" sldId="319"/>
            <ac:spMk id="2" creationId="{CDB7D600-FAF9-4891-99C0-C82618ED3282}"/>
          </ac:spMkLst>
        </pc:spChg>
      </pc:sldChg>
      <pc:sldChg chg="delSp mod">
        <pc:chgData name="Rachana P" userId="e70822878f571010" providerId="LiveId" clId="{1A7DECFC-51AD-474B-8902-32DE67C0C993}" dt="2023-03-25T09:42:39.485" v="114" actId="478"/>
        <pc:sldMkLst>
          <pc:docMk/>
          <pc:sldMk cId="1610317167" sldId="320"/>
        </pc:sldMkLst>
        <pc:spChg chg="del">
          <ac:chgData name="Rachana P" userId="e70822878f571010" providerId="LiveId" clId="{1A7DECFC-51AD-474B-8902-32DE67C0C993}" dt="2023-03-25T09:42:39.485" v="114" actId="478"/>
          <ac:spMkLst>
            <pc:docMk/>
            <pc:sldMk cId="1610317167" sldId="320"/>
            <ac:spMk id="2" creationId="{22946B2B-6215-4CF3-A578-E79815AC50C0}"/>
          </ac:spMkLst>
        </pc:spChg>
      </pc:sldChg>
      <pc:sldChg chg="delSp mod">
        <pc:chgData name="Rachana P" userId="e70822878f571010" providerId="LiveId" clId="{1A7DECFC-51AD-474B-8902-32DE67C0C993}" dt="2023-03-25T09:42:21.210" v="111" actId="478"/>
        <pc:sldMkLst>
          <pc:docMk/>
          <pc:sldMk cId="2374376703" sldId="321"/>
        </pc:sldMkLst>
        <pc:spChg chg="del">
          <ac:chgData name="Rachana P" userId="e70822878f571010" providerId="LiveId" clId="{1A7DECFC-51AD-474B-8902-32DE67C0C993}" dt="2023-03-25T09:42:21.210" v="111" actId="478"/>
          <ac:spMkLst>
            <pc:docMk/>
            <pc:sldMk cId="2374376703" sldId="321"/>
            <ac:spMk id="2" creationId="{371DFBC0-D146-4D3D-ABFA-DA650220F808}"/>
          </ac:spMkLst>
        </pc:spChg>
      </pc:sldChg>
      <pc:sldChg chg="delSp modSp add mod">
        <pc:chgData name="Rachana P" userId="e70822878f571010" providerId="LiveId" clId="{1A7DECFC-51AD-474B-8902-32DE67C0C993}" dt="2023-03-25T09:47:01.121" v="164" actId="478"/>
        <pc:sldMkLst>
          <pc:docMk/>
          <pc:sldMk cId="0" sldId="322"/>
        </pc:sldMkLst>
        <pc:spChg chg="del">
          <ac:chgData name="Rachana P" userId="e70822878f571010" providerId="LiveId" clId="{1A7DECFC-51AD-474B-8902-32DE67C0C993}" dt="2023-03-25T09:46:32.969" v="156" actId="478"/>
          <ac:spMkLst>
            <pc:docMk/>
            <pc:sldMk cId="0" sldId="322"/>
            <ac:spMk id="2" creationId="{00000000-0000-0000-0000-000000000000}"/>
          </ac:spMkLst>
        </pc:spChg>
        <pc:spChg chg="del mod">
          <ac:chgData name="Rachana P" userId="e70822878f571010" providerId="LiveId" clId="{1A7DECFC-51AD-474B-8902-32DE67C0C993}" dt="2023-03-25T09:47:01.121" v="164" actId="478"/>
          <ac:spMkLst>
            <pc:docMk/>
            <pc:sldMk cId="0" sldId="322"/>
            <ac:spMk id="4" creationId="{57460B8A-E4D5-4A72-87AF-DA7B872FDD8B}"/>
          </ac:spMkLst>
        </pc:spChg>
        <pc:picChg chg="mod modCrop">
          <ac:chgData name="Rachana P" userId="e70822878f571010" providerId="LiveId" clId="{1A7DECFC-51AD-474B-8902-32DE67C0C993}" dt="2023-03-25T09:46:51.323" v="162" actId="1035"/>
          <ac:picMkLst>
            <pc:docMk/>
            <pc:sldMk cId="0" sldId="322"/>
            <ac:picMk id="2050" creationId="{00000000-0000-0000-0000-000000000000}"/>
          </ac:picMkLst>
        </pc:picChg>
      </pc:sldChg>
      <pc:sldChg chg="addSp delSp modSp del mod">
        <pc:chgData name="Rachana P" userId="e70822878f571010" providerId="LiveId" clId="{1A7DECFC-51AD-474B-8902-32DE67C0C993}" dt="2023-03-25T10:17:29.871" v="459" actId="27636"/>
        <pc:sldMkLst>
          <pc:docMk/>
          <pc:sldMk cId="3177905885" sldId="323"/>
        </pc:sldMkLst>
        <pc:spChg chg="mod">
          <ac:chgData name="Rachana P" userId="e70822878f571010" providerId="LiveId" clId="{1A7DECFC-51AD-474B-8902-32DE67C0C993}" dt="2023-03-25T10:17:22.051" v="455" actId="27636"/>
          <ac:spMkLst>
            <pc:docMk/>
            <pc:sldMk cId="3177905885" sldId="323"/>
            <ac:spMk id="3" creationId="{00000000-0000-0000-0000-000000000000}"/>
          </ac:spMkLst>
        </pc:spChg>
        <pc:spChg chg="del">
          <ac:chgData name="Rachana P" userId="e70822878f571010" providerId="LiveId" clId="{1A7DECFC-51AD-474B-8902-32DE67C0C993}" dt="2023-03-25T10:16:33.466" v="445" actId="478"/>
          <ac:spMkLst>
            <pc:docMk/>
            <pc:sldMk cId="3177905885" sldId="323"/>
            <ac:spMk id="4" creationId="{039CA692-3A69-4D7D-B2F9-C756CC510AE7}"/>
          </ac:spMkLst>
        </pc:spChg>
        <pc:spChg chg="add mod">
          <ac:chgData name="Rachana P" userId="e70822878f571010" providerId="LiveId" clId="{1A7DECFC-51AD-474B-8902-32DE67C0C993}" dt="2023-03-25T10:17:29.871" v="459" actId="27636"/>
          <ac:spMkLst>
            <pc:docMk/>
            <pc:sldMk cId="3177905885" sldId="323"/>
            <ac:spMk id="5" creationId="{D2808ABB-FFE0-254B-23D3-041DC62F468D}"/>
          </ac:spMkLst>
        </pc:spChg>
      </pc:sldChg>
      <pc:sldChg chg="delSp del mod">
        <pc:chgData name="Rachana P" userId="e70822878f571010" providerId="LiveId" clId="{1A7DECFC-51AD-474B-8902-32DE67C0C993}" dt="2023-03-25T10:17:37.346" v="460" actId="2696"/>
        <pc:sldMkLst>
          <pc:docMk/>
          <pc:sldMk cId="1950113463" sldId="324"/>
        </pc:sldMkLst>
        <pc:spChg chg="del">
          <ac:chgData name="Rachana P" userId="e70822878f571010" providerId="LiveId" clId="{1A7DECFC-51AD-474B-8902-32DE67C0C993}" dt="2023-03-25T10:16:42.511" v="446" actId="478"/>
          <ac:spMkLst>
            <pc:docMk/>
            <pc:sldMk cId="1950113463" sldId="324"/>
            <ac:spMk id="5" creationId="{73F267E3-CEEB-4967-8C30-C9AD2BECB03A}"/>
          </ac:spMkLst>
        </pc:spChg>
      </pc:sldChg>
      <pc:sldChg chg="add">
        <pc:chgData name="Rachana P" userId="e70822878f571010" providerId="LiveId" clId="{1A7DECFC-51AD-474B-8902-32DE67C0C993}" dt="2023-03-25T08:53:06.641" v="1"/>
        <pc:sldMkLst>
          <pc:docMk/>
          <pc:sldMk cId="3016703624" sldId="325"/>
        </pc:sldMkLst>
        <pc:spChg chg="del">
          <ac:chgData name="Rachana P" userId="e70822878f571010" providerId="LiveId" clId="{1A7DECFC-51AD-474B-8902-32DE67C0C993}" dt="2023-03-25T10:17:48.482" v="462" actId="478"/>
          <ac:spMkLst>
            <pc:docMk/>
            <pc:sldMk cId="3016703624" sldId="325"/>
            <ac:spMk id="5" creationId="{18F68D18-2CE8-4400-AC90-0D281EFBC764}"/>
          </ac:spMkLst>
        </pc:spChg>
      </pc:sldChg>
      <pc:sldChg chg="add">
        <pc:chgData name="Rachana P" userId="e70822878f571010" providerId="LiveId" clId="{1A7DECFC-51AD-474B-8902-32DE67C0C993}" dt="2023-03-25T08:53:06.641" v="1"/>
        <pc:sldMkLst>
          <pc:docMk/>
          <pc:sldMk cId="1157444181" sldId="326"/>
        </pc:sldMkLst>
        <pc:spChg chg="del">
          <ac:chgData name="Rachana P" userId="e70822878f571010" providerId="LiveId" clId="{1A7DECFC-51AD-474B-8902-32DE67C0C993}" dt="2023-03-25T10:17:55.130" v="463" actId="478"/>
          <ac:spMkLst>
            <pc:docMk/>
            <pc:sldMk cId="1157444181" sldId="326"/>
            <ac:spMk id="5" creationId="{D2B7432B-2072-4117-9266-9ACD9F30DB02}"/>
          </ac:spMkLst>
        </pc:spChg>
      </pc:sldChg>
      <pc:sldChg chg="add">
        <pc:chgData name="Rachana P" userId="e70822878f571010" providerId="LiveId" clId="{1A7DECFC-51AD-474B-8902-32DE67C0C993}" dt="2023-03-25T08:53:06.641" v="1"/>
        <pc:sldMkLst>
          <pc:docMk/>
          <pc:sldMk cId="3453605762" sldId="327"/>
        </pc:sldMkLst>
        <pc:spChg chg="del">
          <ac:chgData name="Rachana P" userId="e70822878f571010" providerId="LiveId" clId="{1A7DECFC-51AD-474B-8902-32DE67C0C993}" dt="2023-03-25T09:33:57.054" v="58" actId="478"/>
          <ac:spMkLst>
            <pc:docMk/>
            <pc:sldMk cId="3453605762" sldId="327"/>
            <ac:spMk id="2" creationId="{00000000-0000-0000-0000-000000000000}"/>
          </ac:spMkLst>
        </pc:spChg>
        <pc:spChg chg="del">
          <ac:chgData name="Rachana P" userId="e70822878f571010" providerId="LiveId" clId="{1A7DECFC-51AD-474B-8902-32DE67C0C993}" dt="2023-03-25T09:34:18.452" v="74" actId="478"/>
          <ac:spMkLst>
            <pc:docMk/>
            <pc:sldMk cId="3453605762" sldId="327"/>
            <ac:spMk id="5" creationId="{E032251D-ED88-442B-BC3E-0B5A23FE434B}"/>
          </ac:spMkLst>
        </pc:spChg>
        <pc:spChg chg="add del mod">
          <ac:chgData name="Rachana P" userId="e70822878f571010" providerId="LiveId" clId="{1A7DECFC-51AD-474B-8902-32DE67C0C993}" dt="2023-03-25T09:34:00.535" v="59" actId="478"/>
          <ac:spMkLst>
            <pc:docMk/>
            <pc:sldMk cId="3453605762" sldId="327"/>
            <ac:spMk id="7" creationId="{896B7566-C924-7313-919C-16E79817EB52}"/>
          </ac:spMkLst>
        </pc:spChg>
        <pc:spChg chg="add del mod">
          <ac:chgData name="Rachana P" userId="e70822878f571010" providerId="LiveId" clId="{1A7DECFC-51AD-474B-8902-32DE67C0C993}" dt="2023-03-25T09:34:05.476" v="61" actId="478"/>
          <ac:spMkLst>
            <pc:docMk/>
            <pc:sldMk cId="3453605762" sldId="327"/>
            <ac:spMk id="9" creationId="{FEDA8150-EF5D-152D-BD88-3C12AA9D93BD}"/>
          </ac:spMkLst>
        </pc:spChg>
        <pc:picChg chg="add del mod">
          <ac:chgData name="Rachana P" userId="e70822878f571010" providerId="LiveId" clId="{1A7DECFC-51AD-474B-8902-32DE67C0C993}" dt="2023-03-25T09:34:10.018" v="73" actId="1036"/>
          <ac:picMkLst>
            <pc:docMk/>
            <pc:sldMk cId="3453605762" sldId="327"/>
            <ac:picMk id="4" creationId="{00000000-0000-0000-0000-000000000000}"/>
          </ac:picMkLst>
        </pc:picChg>
      </pc:sldChg>
      <pc:sldChg chg="delSp modSp del mod">
        <pc:chgData name="Rachana P" userId="e70822878f571010" providerId="LiveId" clId="{1A7DECFC-51AD-474B-8902-32DE67C0C993}" dt="2023-03-25T10:20:50.116" v="467" actId="2696"/>
        <pc:sldMkLst>
          <pc:docMk/>
          <pc:sldMk cId="4042569231" sldId="328"/>
        </pc:sldMkLst>
        <pc:spChg chg="mod">
          <ac:chgData name="Rachana P" userId="e70822878f571010" providerId="LiveId" clId="{1A7DECFC-51AD-474B-8902-32DE67C0C993}" dt="2023-03-25T10:20:15.945" v="466" actId="1036"/>
          <ac:spMkLst>
            <pc:docMk/>
            <pc:sldMk cId="4042569231" sldId="328"/>
            <ac:spMk id="3" creationId="{00000000-0000-0000-0000-000000000000}"/>
          </ac:spMkLst>
        </pc:spChg>
        <pc:spChg chg="del">
          <ac:chgData name="Rachana P" userId="e70822878f571010" providerId="LiveId" clId="{1A7DECFC-51AD-474B-8902-32DE67C0C993}" dt="2023-03-25T09:34:48.769" v="79" actId="478"/>
          <ac:spMkLst>
            <pc:docMk/>
            <pc:sldMk cId="4042569231" sldId="328"/>
            <ac:spMk id="5" creationId="{07E48E76-2450-4010-A106-3BE4BC79DC51}"/>
          </ac:spMkLst>
        </pc:spChg>
      </pc:sldChg>
      <pc:sldChg chg="add">
        <pc:chgData name="Rachana P" userId="e70822878f571010" providerId="LiveId" clId="{1A7DECFC-51AD-474B-8902-32DE67C0C993}" dt="2023-03-25T08:53:06.641" v="1"/>
        <pc:sldMkLst>
          <pc:docMk/>
          <pc:sldMk cId="3161938448" sldId="329"/>
        </pc:sldMkLst>
        <pc:spChg chg="del">
          <ac:chgData name="Rachana P" userId="e70822878f571010" providerId="LiveId" clId="{1A7DECFC-51AD-474B-8902-32DE67C0C993}" dt="2023-03-25T09:35:05.355" v="81" actId="478"/>
          <ac:spMkLst>
            <pc:docMk/>
            <pc:sldMk cId="3161938448" sldId="329"/>
            <ac:spMk id="5" creationId="{0358C874-6A6A-4EF6-902F-D5E16B9B03AC}"/>
          </ac:spMkLst>
        </pc:spChg>
      </pc:sldChg>
      <pc:sldChg chg="delSp add mod">
        <pc:chgData name="Rachana P" userId="e70822878f571010" providerId="LiveId" clId="{1A7DECFC-51AD-474B-8902-32DE67C0C993}" dt="2023-03-25T09:34:27.015" v="75" actId="478"/>
        <pc:sldMkLst>
          <pc:docMk/>
          <pc:sldMk cId="151393098" sldId="330"/>
        </pc:sldMkLst>
        <pc:spChg chg="del">
          <ac:chgData name="Rachana P" userId="e70822878f571010" providerId="LiveId" clId="{1A7DECFC-51AD-474B-8902-32DE67C0C993}" dt="2023-03-25T09:34:27.015" v="75" actId="478"/>
          <ac:spMkLst>
            <pc:docMk/>
            <pc:sldMk cId="151393098" sldId="330"/>
            <ac:spMk id="2" creationId="{F346C839-DAEC-4754-A563-1996C91F5F3A}"/>
          </ac:spMkLst>
        </pc:spChg>
      </pc:sldChg>
      <pc:sldChg chg="del">
        <pc:chgData name="Rachana P" userId="e70822878f571010" providerId="LiveId" clId="{1A7DECFC-51AD-474B-8902-32DE67C0C993}" dt="2023-03-25T08:52:54.291" v="0" actId="2696"/>
        <pc:sldMkLst>
          <pc:docMk/>
          <pc:sldMk cId="3533896586" sldId="330"/>
        </pc:sldMkLst>
      </pc:sldChg>
      <pc:sldChg chg="delSp add mod">
        <pc:chgData name="Rachana P" userId="e70822878f571010" providerId="LiveId" clId="{1A7DECFC-51AD-474B-8902-32DE67C0C993}" dt="2023-03-25T09:34:32.193" v="76" actId="478"/>
        <pc:sldMkLst>
          <pc:docMk/>
          <pc:sldMk cId="1836186728" sldId="331"/>
        </pc:sldMkLst>
        <pc:spChg chg="del">
          <ac:chgData name="Rachana P" userId="e70822878f571010" providerId="LiveId" clId="{1A7DECFC-51AD-474B-8902-32DE67C0C993}" dt="2023-03-25T09:34:32.193" v="76" actId="478"/>
          <ac:spMkLst>
            <pc:docMk/>
            <pc:sldMk cId="1836186728" sldId="331"/>
            <ac:spMk id="2" creationId="{EF3E99B1-D19D-485F-AF7F-26CD53B6B612}"/>
          </ac:spMkLst>
        </pc:spChg>
      </pc:sldChg>
      <pc:sldChg chg="del">
        <pc:chgData name="Rachana P" userId="e70822878f571010" providerId="LiveId" clId="{1A7DECFC-51AD-474B-8902-32DE67C0C993}" dt="2023-03-25T08:52:54.291" v="0" actId="2696"/>
        <pc:sldMkLst>
          <pc:docMk/>
          <pc:sldMk cId="2618503334" sldId="331"/>
        </pc:sldMkLst>
      </pc:sldChg>
      <pc:sldChg chg="delSp add mod">
        <pc:chgData name="Rachana P" userId="e70822878f571010" providerId="LiveId" clId="{1A7DECFC-51AD-474B-8902-32DE67C0C993}" dt="2023-03-25T09:34:37.352" v="77" actId="478"/>
        <pc:sldMkLst>
          <pc:docMk/>
          <pc:sldMk cId="878620261" sldId="332"/>
        </pc:sldMkLst>
        <pc:spChg chg="del">
          <ac:chgData name="Rachana P" userId="e70822878f571010" providerId="LiveId" clId="{1A7DECFC-51AD-474B-8902-32DE67C0C993}" dt="2023-03-25T09:34:37.352" v="77" actId="478"/>
          <ac:spMkLst>
            <pc:docMk/>
            <pc:sldMk cId="878620261" sldId="332"/>
            <ac:spMk id="2" creationId="{B6C50702-0611-4052-A93B-0EA977B14D97}"/>
          </ac:spMkLst>
        </pc:spChg>
      </pc:sldChg>
      <pc:sldChg chg="del">
        <pc:chgData name="Rachana P" userId="e70822878f571010" providerId="LiveId" clId="{1A7DECFC-51AD-474B-8902-32DE67C0C993}" dt="2023-03-25T08:52:54.291" v="0" actId="2696"/>
        <pc:sldMkLst>
          <pc:docMk/>
          <pc:sldMk cId="3481166512" sldId="332"/>
        </pc:sldMkLst>
      </pc:sldChg>
      <pc:sldChg chg="del">
        <pc:chgData name="Rachana P" userId="e70822878f571010" providerId="LiveId" clId="{1A7DECFC-51AD-474B-8902-32DE67C0C993}" dt="2023-03-25T08:52:54.291" v="0" actId="2696"/>
        <pc:sldMkLst>
          <pc:docMk/>
          <pc:sldMk cId="1920064496" sldId="333"/>
        </pc:sldMkLst>
      </pc:sldChg>
      <pc:sldChg chg="delSp add mod">
        <pc:chgData name="Rachana P" userId="e70822878f571010" providerId="LiveId" clId="{1A7DECFC-51AD-474B-8902-32DE67C0C993}" dt="2023-03-25T09:34:43.363" v="78" actId="478"/>
        <pc:sldMkLst>
          <pc:docMk/>
          <pc:sldMk cId="2242513510" sldId="333"/>
        </pc:sldMkLst>
        <pc:spChg chg="del">
          <ac:chgData name="Rachana P" userId="e70822878f571010" providerId="LiveId" clId="{1A7DECFC-51AD-474B-8902-32DE67C0C993}" dt="2023-03-25T09:34:43.363" v="78" actId="478"/>
          <ac:spMkLst>
            <pc:docMk/>
            <pc:sldMk cId="2242513510" sldId="333"/>
            <ac:spMk id="2" creationId="{63A9D4ED-4F19-49DD-8601-9FE0C3C5302F}"/>
          </ac:spMkLst>
        </pc:spChg>
      </pc:sldChg>
      <pc:sldChg chg="del">
        <pc:chgData name="Rachana P" userId="e70822878f571010" providerId="LiveId" clId="{1A7DECFC-51AD-474B-8902-32DE67C0C993}" dt="2023-03-25T08:52:54.291" v="0" actId="2696"/>
        <pc:sldMkLst>
          <pc:docMk/>
          <pc:sldMk cId="1375481448" sldId="334"/>
        </pc:sldMkLst>
      </pc:sldChg>
      <pc:sldChg chg="delSp add mod">
        <pc:chgData name="Rachana P" userId="e70822878f571010" providerId="LiveId" clId="{1A7DECFC-51AD-474B-8902-32DE67C0C993}" dt="2023-03-25T10:00:43.378" v="259" actId="478"/>
        <pc:sldMkLst>
          <pc:docMk/>
          <pc:sldMk cId="3508751004" sldId="334"/>
        </pc:sldMkLst>
        <pc:spChg chg="del">
          <ac:chgData name="Rachana P" userId="e70822878f571010" providerId="LiveId" clId="{1A7DECFC-51AD-474B-8902-32DE67C0C993}" dt="2023-03-25T10:00:43.378" v="259" actId="478"/>
          <ac:spMkLst>
            <pc:docMk/>
            <pc:sldMk cId="3508751004" sldId="334"/>
            <ac:spMk id="2" creationId="{AAAE15A3-62A5-4988-8B30-BEA31BFD74EA}"/>
          </ac:spMkLst>
        </pc:spChg>
      </pc:sldChg>
      <pc:sldChg chg="delSp modSp add mod">
        <pc:chgData name="Rachana P" userId="e70822878f571010" providerId="LiveId" clId="{1A7DECFC-51AD-474B-8902-32DE67C0C993}" dt="2023-03-25T10:16:26.768" v="444" actId="478"/>
        <pc:sldMkLst>
          <pc:docMk/>
          <pc:sldMk cId="1202769033" sldId="335"/>
        </pc:sldMkLst>
        <pc:spChg chg="del">
          <ac:chgData name="Rachana P" userId="e70822878f571010" providerId="LiveId" clId="{1A7DECFC-51AD-474B-8902-32DE67C0C993}" dt="2023-03-25T10:16:26.768" v="444" actId="478"/>
          <ac:spMkLst>
            <pc:docMk/>
            <pc:sldMk cId="1202769033" sldId="335"/>
            <ac:spMk id="2" creationId="{0271573A-42A6-4248-8655-CCFE3D1A74F2}"/>
          </ac:spMkLst>
        </pc:spChg>
        <pc:spChg chg="del">
          <ac:chgData name="Rachana P" userId="e70822878f571010" providerId="LiveId" clId="{1A7DECFC-51AD-474B-8902-32DE67C0C993}" dt="2023-03-25T10:16:18.203" v="423" actId="478"/>
          <ac:spMkLst>
            <pc:docMk/>
            <pc:sldMk cId="1202769033" sldId="335"/>
            <ac:spMk id="3" creationId="{135D9F42-3591-434F-9929-35A4766168CD}"/>
          </ac:spMkLst>
        </pc:spChg>
        <pc:picChg chg="mod">
          <ac:chgData name="Rachana P" userId="e70822878f571010" providerId="LiveId" clId="{1A7DECFC-51AD-474B-8902-32DE67C0C993}" dt="2023-03-25T10:16:24.131" v="443" actId="1035"/>
          <ac:picMkLst>
            <pc:docMk/>
            <pc:sldMk cId="1202769033" sldId="335"/>
            <ac:picMk id="4" creationId="{8C5F7DEF-0482-44D2-B5E2-47E271D9ABCB}"/>
          </ac:picMkLst>
        </pc:picChg>
      </pc:sldChg>
      <pc:sldChg chg="del">
        <pc:chgData name="Rachana P" userId="e70822878f571010" providerId="LiveId" clId="{1A7DECFC-51AD-474B-8902-32DE67C0C993}" dt="2023-03-25T08:52:54.291" v="0" actId="2696"/>
        <pc:sldMkLst>
          <pc:docMk/>
          <pc:sldMk cId="3336880864" sldId="335"/>
        </pc:sldMkLst>
      </pc:sldChg>
      <pc:sldChg chg="add del">
        <pc:chgData name="Rachana P" userId="e70822878f571010" providerId="LiveId" clId="{1A7DECFC-51AD-474B-8902-32DE67C0C993}" dt="2023-03-25T10:18:45.149" v="465" actId="2696"/>
        <pc:sldMkLst>
          <pc:docMk/>
          <pc:sldMk cId="918256918" sldId="342"/>
        </pc:sldMkLst>
      </pc:sldChg>
      <pc:sldChg chg="add">
        <pc:chgData name="Rachana P" userId="e70822878f571010" providerId="LiveId" clId="{1A7DECFC-51AD-474B-8902-32DE67C0C993}" dt="2023-03-25T08:57:01.040" v="3"/>
        <pc:sldMkLst>
          <pc:docMk/>
          <pc:sldMk cId="4093745183" sldId="343"/>
        </pc:sldMkLst>
      </pc:sldChg>
      <pc:sldChg chg="delSp add mod">
        <pc:chgData name="Rachana P" userId="e70822878f571010" providerId="LiveId" clId="{1A7DECFC-51AD-474B-8902-32DE67C0C993}" dt="2023-03-25T09:42:54.847" v="117" actId="478"/>
        <pc:sldMkLst>
          <pc:docMk/>
          <pc:sldMk cId="1109329170" sldId="344"/>
        </pc:sldMkLst>
        <pc:spChg chg="del">
          <ac:chgData name="Rachana P" userId="e70822878f571010" providerId="LiveId" clId="{1A7DECFC-51AD-474B-8902-32DE67C0C993}" dt="2023-03-25T09:42:54.847" v="117" actId="478"/>
          <ac:spMkLst>
            <pc:docMk/>
            <pc:sldMk cId="1109329170" sldId="344"/>
            <ac:spMk id="5" creationId="{9949228C-EB5A-49D3-B268-2EE5C858E833}"/>
          </ac:spMkLst>
        </pc:spChg>
      </pc:sldChg>
      <pc:sldChg chg="delSp add del mod">
        <pc:chgData name="Rachana P" userId="e70822878f571010" providerId="LiveId" clId="{1A7DECFC-51AD-474B-8902-32DE67C0C993}" dt="2023-03-25T10:20:50.116" v="467" actId="2696"/>
        <pc:sldMkLst>
          <pc:docMk/>
          <pc:sldMk cId="0" sldId="345"/>
        </pc:sldMkLst>
        <pc:spChg chg="del">
          <ac:chgData name="Rachana P" userId="e70822878f571010" providerId="LiveId" clId="{1A7DECFC-51AD-474B-8902-32DE67C0C993}" dt="2023-03-25T09:35:10.210" v="82" actId="478"/>
          <ac:spMkLst>
            <pc:docMk/>
            <pc:sldMk cId="0" sldId="345"/>
            <ac:spMk id="5" creationId="{5B2E5283-DE89-488D-B161-B5306EA685A1}"/>
          </ac:spMkLst>
        </pc:spChg>
      </pc:sldChg>
      <pc:sldChg chg="addSp delSp modSp add mod">
        <pc:chgData name="Rachana P" userId="e70822878f571010" providerId="LiveId" clId="{1A7DECFC-51AD-474B-8902-32DE67C0C993}" dt="2023-03-25T10:07:32.962" v="325" actId="113"/>
        <pc:sldMkLst>
          <pc:docMk/>
          <pc:sldMk cId="0" sldId="346"/>
        </pc:sldMkLst>
        <pc:spChg chg="mod">
          <ac:chgData name="Rachana P" userId="e70822878f571010" providerId="LiveId" clId="{1A7DECFC-51AD-474B-8902-32DE67C0C993}" dt="2023-03-25T10:07:06.727" v="308" actId="1035"/>
          <ac:spMkLst>
            <pc:docMk/>
            <pc:sldMk cId="0" sldId="346"/>
            <ac:spMk id="3" creationId="{00000000-0000-0000-0000-000000000000}"/>
          </ac:spMkLst>
        </pc:spChg>
        <pc:spChg chg="del">
          <ac:chgData name="Rachana P" userId="e70822878f571010" providerId="LiveId" clId="{1A7DECFC-51AD-474B-8902-32DE67C0C993}" dt="2023-03-25T09:43:12.509" v="118" actId="478"/>
          <ac:spMkLst>
            <pc:docMk/>
            <pc:sldMk cId="0" sldId="346"/>
            <ac:spMk id="5" creationId="{51A7110D-C755-471A-BC0A-2BF068CF1613}"/>
          </ac:spMkLst>
        </pc:spChg>
        <pc:spChg chg="add mod">
          <ac:chgData name="Rachana P" userId="e70822878f571010" providerId="LiveId" clId="{1A7DECFC-51AD-474B-8902-32DE67C0C993}" dt="2023-03-25T10:07:32.962" v="325" actId="113"/>
          <ac:spMkLst>
            <pc:docMk/>
            <pc:sldMk cId="0" sldId="346"/>
            <ac:spMk id="6" creationId="{78122FFA-F143-3FC6-870E-A57939B7A988}"/>
          </ac:spMkLst>
        </pc:spChg>
      </pc:sldChg>
      <pc:sldChg chg="delSp add del mod">
        <pc:chgData name="Rachana P" userId="e70822878f571010" providerId="LiveId" clId="{1A7DECFC-51AD-474B-8902-32DE67C0C993}" dt="2023-03-25T10:06:20.638" v="300" actId="2696"/>
        <pc:sldMkLst>
          <pc:docMk/>
          <pc:sldMk cId="0" sldId="347"/>
        </pc:sldMkLst>
        <pc:spChg chg="del">
          <ac:chgData name="Rachana P" userId="e70822878f571010" providerId="LiveId" clId="{1A7DECFC-51AD-474B-8902-32DE67C0C993}" dt="2023-03-25T09:43:17.550" v="119" actId="478"/>
          <ac:spMkLst>
            <pc:docMk/>
            <pc:sldMk cId="0" sldId="347"/>
            <ac:spMk id="5" creationId="{2752F3FE-573A-441F-BC16-06E338246CB1}"/>
          </ac:spMkLst>
        </pc:spChg>
      </pc:sldChg>
      <pc:sldChg chg="delSp add del mod">
        <pc:chgData name="Rachana P" userId="e70822878f571010" providerId="LiveId" clId="{1A7DECFC-51AD-474B-8902-32DE67C0C993}" dt="2023-03-25T10:07:38.595" v="326" actId="2696"/>
        <pc:sldMkLst>
          <pc:docMk/>
          <pc:sldMk cId="0" sldId="348"/>
        </pc:sldMkLst>
        <pc:spChg chg="del">
          <ac:chgData name="Rachana P" userId="e70822878f571010" providerId="LiveId" clId="{1A7DECFC-51AD-474B-8902-32DE67C0C993}" dt="2023-03-25T09:43:21.812" v="120" actId="478"/>
          <ac:spMkLst>
            <pc:docMk/>
            <pc:sldMk cId="0" sldId="348"/>
            <ac:spMk id="5" creationId="{16AFA34C-354B-4E4F-896D-68C6B08E91AC}"/>
          </ac:spMkLst>
        </pc:spChg>
      </pc:sldChg>
      <pc:sldChg chg="delSp add del mod">
        <pc:chgData name="Rachana P" userId="e70822878f571010" providerId="LiveId" clId="{1A7DECFC-51AD-474B-8902-32DE67C0C993}" dt="2023-03-25T10:05:44.867" v="289" actId="2696"/>
        <pc:sldMkLst>
          <pc:docMk/>
          <pc:sldMk cId="0" sldId="349"/>
        </pc:sldMkLst>
        <pc:spChg chg="del">
          <ac:chgData name="Rachana P" userId="e70822878f571010" providerId="LiveId" clId="{1A7DECFC-51AD-474B-8902-32DE67C0C993}" dt="2023-03-25T09:43:34.468" v="122" actId="478"/>
          <ac:spMkLst>
            <pc:docMk/>
            <pc:sldMk cId="0" sldId="349"/>
            <ac:spMk id="5" creationId="{0B6C26BE-2DF6-40F1-8058-7BCB39923B26}"/>
          </ac:spMkLst>
        </pc:spChg>
      </pc:sldChg>
      <pc:sldChg chg="delSp modSp add mod">
        <pc:chgData name="Rachana P" userId="e70822878f571010" providerId="LiveId" clId="{1A7DECFC-51AD-474B-8902-32DE67C0C993}" dt="2023-03-25T10:08:37.438" v="336" actId="27636"/>
        <pc:sldMkLst>
          <pc:docMk/>
          <pc:sldMk cId="0" sldId="350"/>
        </pc:sldMkLst>
        <pc:spChg chg="mod">
          <ac:chgData name="Rachana P" userId="e70822878f571010" providerId="LiveId" clId="{1A7DECFC-51AD-474B-8902-32DE67C0C993}" dt="2023-03-25T10:08:37.438" v="336" actId="27636"/>
          <ac:spMkLst>
            <pc:docMk/>
            <pc:sldMk cId="0" sldId="350"/>
            <ac:spMk id="3" creationId="{00000000-0000-0000-0000-000000000000}"/>
          </ac:spMkLst>
        </pc:spChg>
        <pc:spChg chg="del">
          <ac:chgData name="Rachana P" userId="e70822878f571010" providerId="LiveId" clId="{1A7DECFC-51AD-474B-8902-32DE67C0C993}" dt="2023-03-25T09:43:46.535" v="124" actId="478"/>
          <ac:spMkLst>
            <pc:docMk/>
            <pc:sldMk cId="0" sldId="350"/>
            <ac:spMk id="5" creationId="{0240AD46-4CEB-400C-AED6-88C681CEDBE1}"/>
          </ac:spMkLst>
        </pc:spChg>
      </pc:sldChg>
      <pc:sldChg chg="delSp modSp add mod">
        <pc:chgData name="Rachana P" userId="e70822878f571010" providerId="LiveId" clId="{1A7DECFC-51AD-474B-8902-32DE67C0C993}" dt="2023-03-25T10:08:46.484" v="340" actId="404"/>
        <pc:sldMkLst>
          <pc:docMk/>
          <pc:sldMk cId="0" sldId="351"/>
        </pc:sldMkLst>
        <pc:spChg chg="mod">
          <ac:chgData name="Rachana P" userId="e70822878f571010" providerId="LiveId" clId="{1A7DECFC-51AD-474B-8902-32DE67C0C993}" dt="2023-03-25T10:08:46.484" v="340" actId="404"/>
          <ac:spMkLst>
            <pc:docMk/>
            <pc:sldMk cId="0" sldId="351"/>
            <ac:spMk id="3" creationId="{00000000-0000-0000-0000-000000000000}"/>
          </ac:spMkLst>
        </pc:spChg>
        <pc:spChg chg="del">
          <ac:chgData name="Rachana P" userId="e70822878f571010" providerId="LiveId" clId="{1A7DECFC-51AD-474B-8902-32DE67C0C993}" dt="2023-03-25T09:43:53.430" v="125" actId="478"/>
          <ac:spMkLst>
            <pc:docMk/>
            <pc:sldMk cId="0" sldId="351"/>
            <ac:spMk id="5" creationId="{46621865-D0EB-4D0C-8B4D-359A648D266F}"/>
          </ac:spMkLst>
        </pc:spChg>
      </pc:sldChg>
      <pc:sldChg chg="delSp modSp add mod">
        <pc:chgData name="Rachana P" userId="e70822878f571010" providerId="LiveId" clId="{1A7DECFC-51AD-474B-8902-32DE67C0C993}" dt="2023-03-25T10:08:52.494" v="342" actId="27636"/>
        <pc:sldMkLst>
          <pc:docMk/>
          <pc:sldMk cId="0" sldId="352"/>
        </pc:sldMkLst>
        <pc:spChg chg="mod">
          <ac:chgData name="Rachana P" userId="e70822878f571010" providerId="LiveId" clId="{1A7DECFC-51AD-474B-8902-32DE67C0C993}" dt="2023-03-25T10:08:52.494" v="342" actId="27636"/>
          <ac:spMkLst>
            <pc:docMk/>
            <pc:sldMk cId="0" sldId="352"/>
            <ac:spMk id="3" creationId="{00000000-0000-0000-0000-000000000000}"/>
          </ac:spMkLst>
        </pc:spChg>
        <pc:spChg chg="del">
          <ac:chgData name="Rachana P" userId="e70822878f571010" providerId="LiveId" clId="{1A7DECFC-51AD-474B-8902-32DE67C0C993}" dt="2023-03-25T09:43:57.876" v="126" actId="478"/>
          <ac:spMkLst>
            <pc:docMk/>
            <pc:sldMk cId="0" sldId="352"/>
            <ac:spMk id="5" creationId="{C6EB4F05-2349-4611-AED7-21C91CC65E5F}"/>
          </ac:spMkLst>
        </pc:spChg>
      </pc:sldChg>
      <pc:sldChg chg="delSp modSp add mod">
        <pc:chgData name="Rachana P" userId="e70822878f571010" providerId="LiveId" clId="{1A7DECFC-51AD-474B-8902-32DE67C0C993}" dt="2023-03-25T10:09:00.729" v="344" actId="27636"/>
        <pc:sldMkLst>
          <pc:docMk/>
          <pc:sldMk cId="0" sldId="353"/>
        </pc:sldMkLst>
        <pc:spChg chg="mod">
          <ac:chgData name="Rachana P" userId="e70822878f571010" providerId="LiveId" clId="{1A7DECFC-51AD-474B-8902-32DE67C0C993}" dt="2023-03-25T10:09:00.729" v="344" actId="27636"/>
          <ac:spMkLst>
            <pc:docMk/>
            <pc:sldMk cId="0" sldId="353"/>
            <ac:spMk id="3" creationId="{00000000-0000-0000-0000-000000000000}"/>
          </ac:spMkLst>
        </pc:spChg>
        <pc:spChg chg="del">
          <ac:chgData name="Rachana P" userId="e70822878f571010" providerId="LiveId" clId="{1A7DECFC-51AD-474B-8902-32DE67C0C993}" dt="2023-03-25T09:44:02.475" v="127" actId="478"/>
          <ac:spMkLst>
            <pc:docMk/>
            <pc:sldMk cId="0" sldId="353"/>
            <ac:spMk id="5" creationId="{DB3C3747-DFE4-4705-8A37-72B25C4EE3CA}"/>
          </ac:spMkLst>
        </pc:spChg>
      </pc:sldChg>
      <pc:sldChg chg="delSp modSp add mod">
        <pc:chgData name="Rachana P" userId="e70822878f571010" providerId="LiveId" clId="{1A7DECFC-51AD-474B-8902-32DE67C0C993}" dt="2023-03-25T10:09:15.915" v="351" actId="1035"/>
        <pc:sldMkLst>
          <pc:docMk/>
          <pc:sldMk cId="0" sldId="354"/>
        </pc:sldMkLst>
        <pc:spChg chg="mod">
          <ac:chgData name="Rachana P" userId="e70822878f571010" providerId="LiveId" clId="{1A7DECFC-51AD-474B-8902-32DE67C0C993}" dt="2023-03-25T10:09:15.915" v="351" actId="1035"/>
          <ac:spMkLst>
            <pc:docMk/>
            <pc:sldMk cId="0" sldId="354"/>
            <ac:spMk id="3" creationId="{00000000-0000-0000-0000-000000000000}"/>
          </ac:spMkLst>
        </pc:spChg>
        <pc:spChg chg="del">
          <ac:chgData name="Rachana P" userId="e70822878f571010" providerId="LiveId" clId="{1A7DECFC-51AD-474B-8902-32DE67C0C993}" dt="2023-03-25T09:44:08.160" v="128" actId="478"/>
          <ac:spMkLst>
            <pc:docMk/>
            <pc:sldMk cId="0" sldId="354"/>
            <ac:spMk id="5" creationId="{5AA1CA7A-D447-46C5-86BC-6646C42644AC}"/>
          </ac:spMkLst>
        </pc:spChg>
      </pc:sldChg>
      <pc:sldChg chg="delSp modSp add mod">
        <pc:chgData name="Rachana P" userId="e70822878f571010" providerId="LiveId" clId="{1A7DECFC-51AD-474B-8902-32DE67C0C993}" dt="2023-03-25T10:09:25.488" v="356" actId="27636"/>
        <pc:sldMkLst>
          <pc:docMk/>
          <pc:sldMk cId="0" sldId="355"/>
        </pc:sldMkLst>
        <pc:spChg chg="mod">
          <ac:chgData name="Rachana P" userId="e70822878f571010" providerId="LiveId" clId="{1A7DECFC-51AD-474B-8902-32DE67C0C993}" dt="2023-03-25T10:09:25.488" v="356" actId="27636"/>
          <ac:spMkLst>
            <pc:docMk/>
            <pc:sldMk cId="0" sldId="355"/>
            <ac:spMk id="3" creationId="{00000000-0000-0000-0000-000000000000}"/>
          </ac:spMkLst>
        </pc:spChg>
        <pc:spChg chg="del">
          <ac:chgData name="Rachana P" userId="e70822878f571010" providerId="LiveId" clId="{1A7DECFC-51AD-474B-8902-32DE67C0C993}" dt="2023-03-25T09:44:11.583" v="129" actId="478"/>
          <ac:spMkLst>
            <pc:docMk/>
            <pc:sldMk cId="0" sldId="355"/>
            <ac:spMk id="5" creationId="{7952A1C9-1E2A-4E93-A70F-2BEC11085CD8}"/>
          </ac:spMkLst>
        </pc:spChg>
      </pc:sldChg>
      <pc:sldChg chg="delSp modSp add mod">
        <pc:chgData name="Rachana P" userId="e70822878f571010" providerId="LiveId" clId="{1A7DECFC-51AD-474B-8902-32DE67C0C993}" dt="2023-03-25T10:09:52.553" v="367" actId="113"/>
        <pc:sldMkLst>
          <pc:docMk/>
          <pc:sldMk cId="0" sldId="356"/>
        </pc:sldMkLst>
        <pc:spChg chg="mod">
          <ac:chgData name="Rachana P" userId="e70822878f571010" providerId="LiveId" clId="{1A7DECFC-51AD-474B-8902-32DE67C0C993}" dt="2023-03-25T10:09:52.553" v="367" actId="113"/>
          <ac:spMkLst>
            <pc:docMk/>
            <pc:sldMk cId="0" sldId="356"/>
            <ac:spMk id="3" creationId="{00000000-0000-0000-0000-000000000000}"/>
          </ac:spMkLst>
        </pc:spChg>
        <pc:spChg chg="del">
          <ac:chgData name="Rachana P" userId="e70822878f571010" providerId="LiveId" clId="{1A7DECFC-51AD-474B-8902-32DE67C0C993}" dt="2023-03-25T09:44:15.218" v="130" actId="478"/>
          <ac:spMkLst>
            <pc:docMk/>
            <pc:sldMk cId="0" sldId="356"/>
            <ac:spMk id="5" creationId="{B2F2203D-46BB-49A0-B9A5-55F04D2119FC}"/>
          </ac:spMkLst>
        </pc:spChg>
      </pc:sldChg>
      <pc:sldChg chg="delSp add mod">
        <pc:chgData name="Rachana P" userId="e70822878f571010" providerId="LiveId" clId="{1A7DECFC-51AD-474B-8902-32DE67C0C993}" dt="2023-03-25T09:44:19.369" v="131" actId="478"/>
        <pc:sldMkLst>
          <pc:docMk/>
          <pc:sldMk cId="0" sldId="357"/>
        </pc:sldMkLst>
        <pc:spChg chg="del">
          <ac:chgData name="Rachana P" userId="e70822878f571010" providerId="LiveId" clId="{1A7DECFC-51AD-474B-8902-32DE67C0C993}" dt="2023-03-25T09:44:19.369" v="131" actId="478"/>
          <ac:spMkLst>
            <pc:docMk/>
            <pc:sldMk cId="0" sldId="357"/>
            <ac:spMk id="5" creationId="{367F05D0-24DB-40C4-B7D1-856D9A5D3581}"/>
          </ac:spMkLst>
        </pc:spChg>
      </pc:sldChg>
      <pc:sldChg chg="addSp delSp add mod">
        <pc:chgData name="Rachana P" userId="e70822878f571010" providerId="LiveId" clId="{1A7DECFC-51AD-474B-8902-32DE67C0C993}" dt="2023-03-25T09:44:23.180" v="132" actId="478"/>
        <pc:sldMkLst>
          <pc:docMk/>
          <pc:sldMk cId="0" sldId="358"/>
        </pc:sldMkLst>
        <pc:spChg chg="del">
          <ac:chgData name="Rachana P" userId="e70822878f571010" providerId="LiveId" clId="{1A7DECFC-51AD-474B-8902-32DE67C0C993}" dt="2023-03-25T09:44:23.180" v="132" actId="478"/>
          <ac:spMkLst>
            <pc:docMk/>
            <pc:sldMk cId="0" sldId="358"/>
            <ac:spMk id="4" creationId="{0F09F14A-D4C3-4D55-B06B-8CA66A0525D0}"/>
          </ac:spMkLst>
        </pc:spChg>
        <pc:spChg chg="add del">
          <ac:chgData name="Rachana P" userId="e70822878f571010" providerId="LiveId" clId="{1A7DECFC-51AD-474B-8902-32DE67C0C993}" dt="2023-03-25T09:11:12.065" v="9" actId="22"/>
          <ac:spMkLst>
            <pc:docMk/>
            <pc:sldMk cId="0" sldId="358"/>
            <ac:spMk id="5" creationId="{EAEDAAA3-0008-8B4E-5395-D41B528C118D}"/>
          </ac:spMkLst>
        </pc:spChg>
      </pc:sldChg>
      <pc:sldChg chg="add del">
        <pc:chgData name="Rachana P" userId="e70822878f571010" providerId="LiveId" clId="{1A7DECFC-51AD-474B-8902-32DE67C0C993}" dt="2023-03-25T09:45:49.050" v="133" actId="2696"/>
        <pc:sldMkLst>
          <pc:docMk/>
          <pc:sldMk cId="0" sldId="359"/>
        </pc:sldMkLst>
      </pc:sldChg>
      <pc:sldChg chg="delSp modSp add mod">
        <pc:chgData name="Rachana P" userId="e70822878f571010" providerId="LiveId" clId="{1A7DECFC-51AD-474B-8902-32DE67C0C993}" dt="2023-03-25T10:11:26.252" v="378" actId="20577"/>
        <pc:sldMkLst>
          <pc:docMk/>
          <pc:sldMk cId="0" sldId="360"/>
        </pc:sldMkLst>
        <pc:spChg chg="mod">
          <ac:chgData name="Rachana P" userId="e70822878f571010" providerId="LiveId" clId="{1A7DECFC-51AD-474B-8902-32DE67C0C993}" dt="2023-03-25T10:11:26.252" v="378" actId="20577"/>
          <ac:spMkLst>
            <pc:docMk/>
            <pc:sldMk cId="0" sldId="360"/>
            <ac:spMk id="2" creationId="{00000000-0000-0000-0000-000000000000}"/>
          </ac:spMkLst>
        </pc:spChg>
        <pc:spChg chg="mod">
          <ac:chgData name="Rachana P" userId="e70822878f571010" providerId="LiveId" clId="{1A7DECFC-51AD-474B-8902-32DE67C0C993}" dt="2023-03-25T10:11:15.985" v="375" actId="1035"/>
          <ac:spMkLst>
            <pc:docMk/>
            <pc:sldMk cId="0" sldId="360"/>
            <ac:spMk id="3" creationId="{00000000-0000-0000-0000-000000000000}"/>
          </ac:spMkLst>
        </pc:spChg>
        <pc:spChg chg="del">
          <ac:chgData name="Rachana P" userId="e70822878f571010" providerId="LiveId" clId="{1A7DECFC-51AD-474B-8902-32DE67C0C993}" dt="2023-03-25T09:47:12.849" v="165" actId="478"/>
          <ac:spMkLst>
            <pc:docMk/>
            <pc:sldMk cId="0" sldId="360"/>
            <ac:spMk id="5" creationId="{D02DF1C3-65F5-4956-AE04-323D193CFE88}"/>
          </ac:spMkLst>
        </pc:spChg>
      </pc:sldChg>
      <pc:sldChg chg="delSp modSp add mod">
        <pc:chgData name="Rachana P" userId="e70822878f571010" providerId="LiveId" clId="{1A7DECFC-51AD-474B-8902-32DE67C0C993}" dt="2023-03-25T10:14:10.223" v="408" actId="2710"/>
        <pc:sldMkLst>
          <pc:docMk/>
          <pc:sldMk cId="0" sldId="361"/>
        </pc:sldMkLst>
        <pc:spChg chg="mod">
          <ac:chgData name="Rachana P" userId="e70822878f571010" providerId="LiveId" clId="{1A7DECFC-51AD-474B-8902-32DE67C0C993}" dt="2023-03-25T10:14:10.223" v="408" actId="2710"/>
          <ac:spMkLst>
            <pc:docMk/>
            <pc:sldMk cId="0" sldId="361"/>
            <ac:spMk id="3" creationId="{00000000-0000-0000-0000-000000000000}"/>
          </ac:spMkLst>
        </pc:spChg>
        <pc:spChg chg="del">
          <ac:chgData name="Rachana P" userId="e70822878f571010" providerId="LiveId" clId="{1A7DECFC-51AD-474B-8902-32DE67C0C993}" dt="2023-03-25T09:47:33.358" v="166" actId="478"/>
          <ac:spMkLst>
            <pc:docMk/>
            <pc:sldMk cId="0" sldId="361"/>
            <ac:spMk id="5" creationId="{A68E9612-E128-4C56-A75E-1DEB7A5DCAC6}"/>
          </ac:spMkLst>
        </pc:spChg>
      </pc:sldChg>
      <pc:sldChg chg="delSp add mod">
        <pc:chgData name="Rachana P" userId="e70822878f571010" providerId="LiveId" clId="{1A7DECFC-51AD-474B-8902-32DE67C0C993}" dt="2023-03-25T09:40:45.314" v="98" actId="478"/>
        <pc:sldMkLst>
          <pc:docMk/>
          <pc:sldMk cId="156795901" sldId="362"/>
        </pc:sldMkLst>
        <pc:spChg chg="del">
          <ac:chgData name="Rachana P" userId="e70822878f571010" providerId="LiveId" clId="{1A7DECFC-51AD-474B-8902-32DE67C0C993}" dt="2023-03-25T09:40:45.314" v="98" actId="478"/>
          <ac:spMkLst>
            <pc:docMk/>
            <pc:sldMk cId="156795901" sldId="362"/>
            <ac:spMk id="3" creationId="{3612F814-9474-4847-9653-5F477DFAC3D8}"/>
          </ac:spMkLst>
        </pc:spChg>
      </pc:sldChg>
      <pc:sldChg chg="delSp add mod">
        <pc:chgData name="Rachana P" userId="e70822878f571010" providerId="LiveId" clId="{1A7DECFC-51AD-474B-8902-32DE67C0C993}" dt="2023-03-25T09:37:24.858" v="86" actId="478"/>
        <pc:sldMkLst>
          <pc:docMk/>
          <pc:sldMk cId="0" sldId="363"/>
        </pc:sldMkLst>
        <pc:spChg chg="del">
          <ac:chgData name="Rachana P" userId="e70822878f571010" providerId="LiveId" clId="{1A7DECFC-51AD-474B-8902-32DE67C0C993}" dt="2023-03-25T09:37:24.858" v="86" actId="478"/>
          <ac:spMkLst>
            <pc:docMk/>
            <pc:sldMk cId="0" sldId="363"/>
            <ac:spMk id="5" creationId="{A091ED65-AF79-49FC-B26D-1418F7E6A2B9}"/>
          </ac:spMkLst>
        </pc:spChg>
      </pc:sldChg>
      <pc:sldChg chg="delSp add mod">
        <pc:chgData name="Rachana P" userId="e70822878f571010" providerId="LiveId" clId="{1A7DECFC-51AD-474B-8902-32DE67C0C993}" dt="2023-03-25T09:37:31.015" v="87" actId="478"/>
        <pc:sldMkLst>
          <pc:docMk/>
          <pc:sldMk cId="0" sldId="364"/>
        </pc:sldMkLst>
        <pc:spChg chg="del">
          <ac:chgData name="Rachana P" userId="e70822878f571010" providerId="LiveId" clId="{1A7DECFC-51AD-474B-8902-32DE67C0C993}" dt="2023-03-25T09:37:31.015" v="87" actId="478"/>
          <ac:spMkLst>
            <pc:docMk/>
            <pc:sldMk cId="0" sldId="364"/>
            <ac:spMk id="5" creationId="{FC91F07A-F971-458E-83F0-09AEA9F870DC}"/>
          </ac:spMkLst>
        </pc:spChg>
      </pc:sldChg>
      <pc:sldChg chg="addSp delSp modSp add mod">
        <pc:chgData name="Rachana P" userId="e70822878f571010" providerId="LiveId" clId="{1A7DECFC-51AD-474B-8902-32DE67C0C993}" dt="2023-03-25T10:03:58.800" v="287" actId="207"/>
        <pc:sldMkLst>
          <pc:docMk/>
          <pc:sldMk cId="0" sldId="365"/>
        </pc:sldMkLst>
        <pc:spChg chg="mod">
          <ac:chgData name="Rachana P" userId="e70822878f571010" providerId="LiveId" clId="{1A7DECFC-51AD-474B-8902-32DE67C0C993}" dt="2023-03-25T10:02:51.706" v="275" actId="1035"/>
          <ac:spMkLst>
            <pc:docMk/>
            <pc:sldMk cId="0" sldId="365"/>
            <ac:spMk id="3" creationId="{00000000-0000-0000-0000-000000000000}"/>
          </ac:spMkLst>
        </pc:spChg>
        <pc:spChg chg="del">
          <ac:chgData name="Rachana P" userId="e70822878f571010" providerId="LiveId" clId="{1A7DECFC-51AD-474B-8902-32DE67C0C993}" dt="2023-03-25T09:37:35.779" v="88" actId="478"/>
          <ac:spMkLst>
            <pc:docMk/>
            <pc:sldMk cId="0" sldId="365"/>
            <ac:spMk id="5" creationId="{5DDE4F8A-2B1A-4D97-8B21-4F92F90FB7DA}"/>
          </ac:spMkLst>
        </pc:spChg>
        <pc:spChg chg="add mod">
          <ac:chgData name="Rachana P" userId="e70822878f571010" providerId="LiveId" clId="{1A7DECFC-51AD-474B-8902-32DE67C0C993}" dt="2023-03-25T10:03:58.800" v="287" actId="207"/>
          <ac:spMkLst>
            <pc:docMk/>
            <pc:sldMk cId="0" sldId="365"/>
            <ac:spMk id="7" creationId="{DD2DBD38-60AD-2B7C-AB6A-5E46A00782ED}"/>
          </ac:spMkLst>
        </pc:spChg>
        <pc:spChg chg="add mod">
          <ac:chgData name="Rachana P" userId="e70822878f571010" providerId="LiveId" clId="{1A7DECFC-51AD-474B-8902-32DE67C0C993}" dt="2023-03-25T10:03:33.921" v="285" actId="14100"/>
          <ac:spMkLst>
            <pc:docMk/>
            <pc:sldMk cId="0" sldId="365"/>
            <ac:spMk id="8" creationId="{C9D90A49-C791-57CD-2B1B-A652C43FEBBA}"/>
          </ac:spMkLst>
        </pc:spChg>
      </pc:sldChg>
      <pc:sldChg chg="delSp modSp add del mod">
        <pc:chgData name="Rachana P" userId="e70822878f571010" providerId="LiveId" clId="{1A7DECFC-51AD-474B-8902-32DE67C0C993}" dt="2023-03-25T10:04:04.639" v="288" actId="2696"/>
        <pc:sldMkLst>
          <pc:docMk/>
          <pc:sldMk cId="0" sldId="366"/>
        </pc:sldMkLst>
        <pc:spChg chg="mod">
          <ac:chgData name="Rachana P" userId="e70822878f571010" providerId="LiveId" clId="{1A7DECFC-51AD-474B-8902-32DE67C0C993}" dt="2023-03-25T09:41:34.887" v="104" actId="404"/>
          <ac:spMkLst>
            <pc:docMk/>
            <pc:sldMk cId="0" sldId="366"/>
            <ac:spMk id="2" creationId="{00000000-0000-0000-0000-000000000000}"/>
          </ac:spMkLst>
        </pc:spChg>
        <pc:spChg chg="mod">
          <ac:chgData name="Rachana P" userId="e70822878f571010" providerId="LiveId" clId="{1A7DECFC-51AD-474B-8902-32DE67C0C993}" dt="2023-03-25T09:41:52.063" v="108" actId="123"/>
          <ac:spMkLst>
            <pc:docMk/>
            <pc:sldMk cId="0" sldId="366"/>
            <ac:spMk id="3" creationId="{00000000-0000-0000-0000-000000000000}"/>
          </ac:spMkLst>
        </pc:spChg>
        <pc:spChg chg="del">
          <ac:chgData name="Rachana P" userId="e70822878f571010" providerId="LiveId" clId="{1A7DECFC-51AD-474B-8902-32DE67C0C993}" dt="2023-03-25T09:37:40.775" v="89" actId="478"/>
          <ac:spMkLst>
            <pc:docMk/>
            <pc:sldMk cId="0" sldId="366"/>
            <ac:spMk id="5" creationId="{E17B5062-EED5-436C-911F-61B0AEED7A41}"/>
          </ac:spMkLst>
        </pc:spChg>
      </pc:sldChg>
      <pc:sldChg chg="delSp add mod">
        <pc:chgData name="Rachana P" userId="e70822878f571010" providerId="LiveId" clId="{1A7DECFC-51AD-474B-8902-32DE67C0C993}" dt="2023-03-25T09:37:45.495" v="90" actId="478"/>
        <pc:sldMkLst>
          <pc:docMk/>
          <pc:sldMk cId="0" sldId="367"/>
        </pc:sldMkLst>
        <pc:spChg chg="del">
          <ac:chgData name="Rachana P" userId="e70822878f571010" providerId="LiveId" clId="{1A7DECFC-51AD-474B-8902-32DE67C0C993}" dt="2023-03-25T09:37:45.495" v="90" actId="478"/>
          <ac:spMkLst>
            <pc:docMk/>
            <pc:sldMk cId="0" sldId="367"/>
            <ac:spMk id="5" creationId="{39BEFAB3-A823-40B5-AB41-0CB73D193A80}"/>
          </ac:spMkLst>
        </pc:spChg>
      </pc:sldChg>
      <pc:sldChg chg="modSp add mod">
        <pc:chgData name="Rachana P" userId="e70822878f571010" providerId="LiveId" clId="{1A7DECFC-51AD-474B-8902-32DE67C0C993}" dt="2023-03-25T10:10:16.783" v="371" actId="27636"/>
        <pc:sldMkLst>
          <pc:docMk/>
          <pc:sldMk cId="4128117006" sldId="368"/>
        </pc:sldMkLst>
        <pc:spChg chg="mod">
          <ac:chgData name="Rachana P" userId="e70822878f571010" providerId="LiveId" clId="{1A7DECFC-51AD-474B-8902-32DE67C0C993}" dt="2023-03-25T10:10:16.783" v="371" actId="27636"/>
          <ac:spMkLst>
            <pc:docMk/>
            <pc:sldMk cId="4128117006" sldId="368"/>
            <ac:spMk id="3" creationId="{00000000-0000-0000-0000-000000000000}"/>
          </ac:spMkLst>
        </pc:spChg>
      </pc:sldChg>
      <pc:sldChg chg="modSp add mod">
        <pc:chgData name="Rachana P" userId="e70822878f571010" providerId="LiveId" clId="{1A7DECFC-51AD-474B-8902-32DE67C0C993}" dt="2023-03-25T10:12:58.563" v="398" actId="123"/>
        <pc:sldMkLst>
          <pc:docMk/>
          <pc:sldMk cId="3152096577" sldId="369"/>
        </pc:sldMkLst>
        <pc:spChg chg="mod">
          <ac:chgData name="Rachana P" userId="e70822878f571010" providerId="LiveId" clId="{1A7DECFC-51AD-474B-8902-32DE67C0C993}" dt="2023-03-25T10:12:58.563" v="398" actId="123"/>
          <ac:spMkLst>
            <pc:docMk/>
            <pc:sldMk cId="3152096577" sldId="369"/>
            <ac:spMk id="3" creationId="{00000000-0000-0000-0000-000000000000}"/>
          </ac:spMkLst>
        </pc:spChg>
      </pc:sldChg>
      <pc:sldChg chg="add del">
        <pc:chgData name="Rachana P" userId="e70822878f571010" providerId="LiveId" clId="{1A7DECFC-51AD-474B-8902-32DE67C0C993}" dt="2023-03-25T10:13:19.378" v="399" actId="2696"/>
        <pc:sldMkLst>
          <pc:docMk/>
          <pc:sldMk cId="1362059940" sldId="370"/>
        </pc:sldMkLst>
      </pc:sldChg>
      <pc:sldChg chg="add del">
        <pc:chgData name="Rachana P" userId="e70822878f571010" providerId="LiveId" clId="{1A7DECFC-51AD-474B-8902-32DE67C0C993}" dt="2023-03-25T10:13:19.378" v="399" actId="2696"/>
        <pc:sldMkLst>
          <pc:docMk/>
          <pc:sldMk cId="237632247" sldId="371"/>
        </pc:sldMkLst>
      </pc:sldChg>
      <pc:sldChg chg="add del">
        <pc:chgData name="Rachana P" userId="e70822878f571010" providerId="LiveId" clId="{1A7DECFC-51AD-474B-8902-32DE67C0C993}" dt="2023-03-25T10:13:19.378" v="399" actId="2696"/>
        <pc:sldMkLst>
          <pc:docMk/>
          <pc:sldMk cId="87263214" sldId="372"/>
        </pc:sldMkLst>
      </pc:sldChg>
      <pc:sldChg chg="modSp add mod">
        <pc:chgData name="Rachana P" userId="e70822878f571010" providerId="LiveId" clId="{1A7DECFC-51AD-474B-8902-32DE67C0C993}" dt="2023-03-25T09:46:13.735" v="154" actId="20577"/>
        <pc:sldMkLst>
          <pc:docMk/>
          <pc:sldMk cId="0" sldId="373"/>
        </pc:sldMkLst>
        <pc:spChg chg="mod">
          <ac:chgData name="Rachana P" userId="e70822878f571010" providerId="LiveId" clId="{1A7DECFC-51AD-474B-8902-32DE67C0C993}" dt="2023-03-25T09:46:13.735" v="154" actId="20577"/>
          <ac:spMkLst>
            <pc:docMk/>
            <pc:sldMk cId="0" sldId="373"/>
            <ac:spMk id="2" creationId="{00000000-0000-0000-0000-000000000000}"/>
          </ac:spMkLst>
        </pc:spChg>
      </pc:sldChg>
      <pc:sldChg chg="add">
        <pc:chgData name="Rachana P" userId="e70822878f571010" providerId="LiveId" clId="{1A7DECFC-51AD-474B-8902-32DE67C0C993}" dt="2023-03-25T09:12:27.537" v="12"/>
        <pc:sldMkLst>
          <pc:docMk/>
          <pc:sldMk cId="0" sldId="374"/>
        </pc:sldMkLst>
      </pc:sldChg>
      <pc:sldChg chg="add">
        <pc:chgData name="Rachana P" userId="e70822878f571010" providerId="LiveId" clId="{1A7DECFC-51AD-474B-8902-32DE67C0C993}" dt="2023-03-25T09:12:27.537" v="12"/>
        <pc:sldMkLst>
          <pc:docMk/>
          <pc:sldMk cId="0" sldId="375"/>
        </pc:sldMkLst>
      </pc:sldChg>
      <pc:sldChg chg="add">
        <pc:chgData name="Rachana P" userId="e70822878f571010" providerId="LiveId" clId="{1A7DECFC-51AD-474B-8902-32DE67C0C993}" dt="2023-03-25T09:12:27.537" v="12"/>
        <pc:sldMkLst>
          <pc:docMk/>
          <pc:sldMk cId="0" sldId="376"/>
        </pc:sldMkLst>
      </pc:sldChg>
      <pc:sldChg chg="add">
        <pc:chgData name="Rachana P" userId="e70822878f571010" providerId="LiveId" clId="{1A7DECFC-51AD-474B-8902-32DE67C0C993}" dt="2023-03-25T09:12:27.537" v="12"/>
        <pc:sldMkLst>
          <pc:docMk/>
          <pc:sldMk cId="0" sldId="377"/>
        </pc:sldMkLst>
      </pc:sldChg>
      <pc:sldChg chg="add">
        <pc:chgData name="Rachana P" userId="e70822878f571010" providerId="LiveId" clId="{1A7DECFC-51AD-474B-8902-32DE67C0C993}" dt="2023-03-25T09:52:58.266" v="184"/>
        <pc:sldMkLst>
          <pc:docMk/>
          <pc:sldMk cId="0" sldId="378"/>
        </pc:sldMkLst>
      </pc:sldChg>
    </pc:docChg>
  </pc:docChgLst>
  <pc:docChgLst>
    <pc:chgData name="Rachana P" userId="e70822878f571010" providerId="LiveId" clId="{6EAC4DAB-0A64-412C-A253-4D413A84D502}"/>
    <pc:docChg chg="delSld">
      <pc:chgData name="Rachana P" userId="e70822878f571010" providerId="LiveId" clId="{6EAC4DAB-0A64-412C-A253-4D413A84D502}" dt="2023-10-01T15:34:48.864" v="1" actId="2696"/>
      <pc:docMkLst>
        <pc:docMk/>
      </pc:docMkLst>
      <pc:sldChg chg="del">
        <pc:chgData name="Rachana P" userId="e70822878f571010" providerId="LiveId" clId="{6EAC4DAB-0A64-412C-A253-4D413A84D502}" dt="2023-10-01T15:34:48.864" v="1" actId="2696"/>
        <pc:sldMkLst>
          <pc:docMk/>
          <pc:sldMk cId="0" sldId="279"/>
        </pc:sldMkLst>
      </pc:sldChg>
      <pc:sldChg chg="del">
        <pc:chgData name="Rachana P" userId="e70822878f571010" providerId="LiveId" clId="{6EAC4DAB-0A64-412C-A253-4D413A84D502}" dt="2023-10-01T15:21:53.786" v="0" actId="2696"/>
        <pc:sldMkLst>
          <pc:docMk/>
          <pc:sldMk cId="2054705188" sldId="301"/>
        </pc:sldMkLst>
      </pc:sldChg>
      <pc:sldChg chg="del">
        <pc:chgData name="Rachana P" userId="e70822878f571010" providerId="LiveId" clId="{6EAC4DAB-0A64-412C-A253-4D413A84D502}" dt="2023-10-01T15:21:53.786" v="0" actId="2696"/>
        <pc:sldMkLst>
          <pc:docMk/>
          <pc:sldMk cId="1457457209" sldId="336"/>
        </pc:sldMkLst>
      </pc:sldChg>
      <pc:sldChg chg="del">
        <pc:chgData name="Rachana P" userId="e70822878f571010" providerId="LiveId" clId="{6EAC4DAB-0A64-412C-A253-4D413A84D502}" dt="2023-10-01T15:21:53.786" v="0" actId="2696"/>
        <pc:sldMkLst>
          <pc:docMk/>
          <pc:sldMk cId="2077167964" sldId="337"/>
        </pc:sldMkLst>
      </pc:sldChg>
      <pc:sldChg chg="del">
        <pc:chgData name="Rachana P" userId="e70822878f571010" providerId="LiveId" clId="{6EAC4DAB-0A64-412C-A253-4D413A84D502}" dt="2023-10-01T15:21:53.786" v="0" actId="2696"/>
        <pc:sldMkLst>
          <pc:docMk/>
          <pc:sldMk cId="2399986599" sldId="338"/>
        </pc:sldMkLst>
      </pc:sldChg>
      <pc:sldChg chg="del">
        <pc:chgData name="Rachana P" userId="e70822878f571010" providerId="LiveId" clId="{6EAC4DAB-0A64-412C-A253-4D413A84D502}" dt="2023-10-01T15:21:53.786" v="0" actId="2696"/>
        <pc:sldMkLst>
          <pc:docMk/>
          <pc:sldMk cId="2263081972" sldId="339"/>
        </pc:sldMkLst>
      </pc:sldChg>
      <pc:sldChg chg="del">
        <pc:chgData name="Rachana P" userId="e70822878f571010" providerId="LiveId" clId="{6EAC4DAB-0A64-412C-A253-4D413A84D502}" dt="2023-10-01T15:21:53.786" v="0" actId="2696"/>
        <pc:sldMkLst>
          <pc:docMk/>
          <pc:sldMk cId="2072106737" sldId="340"/>
        </pc:sldMkLst>
      </pc:sldChg>
      <pc:sldChg chg="del">
        <pc:chgData name="Rachana P" userId="e70822878f571010" providerId="LiveId" clId="{6EAC4DAB-0A64-412C-A253-4D413A84D502}" dt="2023-10-01T15:21:53.786" v="0" actId="2696"/>
        <pc:sldMkLst>
          <pc:docMk/>
          <pc:sldMk cId="3465951877" sldId="341"/>
        </pc:sldMkLst>
      </pc:sldChg>
      <pc:sldChg chg="del">
        <pc:chgData name="Rachana P" userId="e70822878f571010" providerId="LiveId" clId="{6EAC4DAB-0A64-412C-A253-4D413A84D502}" dt="2023-10-01T15:34:48.864" v="1" actId="2696"/>
        <pc:sldMkLst>
          <pc:docMk/>
          <pc:sldMk cId="0" sldId="374"/>
        </pc:sldMkLst>
      </pc:sldChg>
      <pc:sldChg chg="del">
        <pc:chgData name="Rachana P" userId="e70822878f571010" providerId="LiveId" clId="{6EAC4DAB-0A64-412C-A253-4D413A84D502}" dt="2023-10-01T15:34:48.864" v="1" actId="2696"/>
        <pc:sldMkLst>
          <pc:docMk/>
          <pc:sldMk cId="0" sldId="375"/>
        </pc:sldMkLst>
      </pc:sldChg>
      <pc:sldChg chg="del">
        <pc:chgData name="Rachana P" userId="e70822878f571010" providerId="LiveId" clId="{6EAC4DAB-0A64-412C-A253-4D413A84D502}" dt="2023-10-01T15:34:48.864" v="1" actId="2696"/>
        <pc:sldMkLst>
          <pc:docMk/>
          <pc:sldMk cId="0" sldId="376"/>
        </pc:sldMkLst>
      </pc:sldChg>
      <pc:sldChg chg="del">
        <pc:chgData name="Rachana P" userId="e70822878f571010" providerId="LiveId" clId="{6EAC4DAB-0A64-412C-A253-4D413A84D502}" dt="2023-10-01T15:34:48.864" v="1" actId="2696"/>
        <pc:sldMkLst>
          <pc:docMk/>
          <pc:sldMk cId="0" sldId="377"/>
        </pc:sldMkLst>
      </pc:sldChg>
      <pc:sldChg chg="del">
        <pc:chgData name="Rachana P" userId="e70822878f571010" providerId="LiveId" clId="{6EAC4DAB-0A64-412C-A253-4D413A84D502}" dt="2023-10-01T15:21:53.786" v="0" actId="2696"/>
        <pc:sldMkLst>
          <pc:docMk/>
          <pc:sldMk cId="0" sldId="378"/>
        </pc:sldMkLst>
      </pc:sldChg>
    </pc:docChg>
  </pc:docChgLst>
  <pc:docChgLst>
    <pc:chgData name="Rachana P" userId="e70822878f571010" providerId="LiveId" clId="{AB5252BB-396F-468C-955F-CD4ADCC41904}"/>
    <pc:docChg chg="undo custSel addSld delSld modSld">
      <pc:chgData name="Rachana P" userId="e70822878f571010" providerId="LiveId" clId="{AB5252BB-396F-468C-955F-CD4ADCC41904}" dt="2023-10-01T14:17:59.645" v="413" actId="20577"/>
      <pc:docMkLst>
        <pc:docMk/>
      </pc:docMkLst>
      <pc:sldChg chg="modSp mod">
        <pc:chgData name="Rachana P" userId="e70822878f571010" providerId="LiveId" clId="{AB5252BB-396F-468C-955F-CD4ADCC41904}" dt="2023-09-21T03:48:56.915" v="60" actId="14100"/>
        <pc:sldMkLst>
          <pc:docMk/>
          <pc:sldMk cId="0" sldId="279"/>
        </pc:sldMkLst>
        <pc:spChg chg="mod">
          <ac:chgData name="Rachana P" userId="e70822878f571010" providerId="LiveId" clId="{AB5252BB-396F-468C-955F-CD4ADCC41904}" dt="2023-09-21T03:48:56.915" v="60" actId="14100"/>
          <ac:spMkLst>
            <pc:docMk/>
            <pc:sldMk cId="0" sldId="279"/>
            <ac:spMk id="2" creationId="{00000000-0000-0000-0000-000000000000}"/>
          </ac:spMkLst>
        </pc:spChg>
        <pc:spChg chg="mod">
          <ac:chgData name="Rachana P" userId="e70822878f571010" providerId="LiveId" clId="{AB5252BB-396F-468C-955F-CD4ADCC41904}" dt="2023-09-21T03:48:44.396" v="56" actId="14100"/>
          <ac:spMkLst>
            <pc:docMk/>
            <pc:sldMk cId="0" sldId="279"/>
            <ac:spMk id="3" creationId="{00000000-0000-0000-0000-000000000000}"/>
          </ac:spMkLst>
        </pc:spChg>
      </pc:sldChg>
      <pc:sldChg chg="modSp del mod">
        <pc:chgData name="Rachana P" userId="e70822878f571010" providerId="LiveId" clId="{AB5252BB-396F-468C-955F-CD4ADCC41904}" dt="2023-09-21T03:48:22.466" v="35" actId="2696"/>
        <pc:sldMkLst>
          <pc:docMk/>
          <pc:sldMk cId="0" sldId="280"/>
        </pc:sldMkLst>
        <pc:spChg chg="mod">
          <ac:chgData name="Rachana P" userId="e70822878f571010" providerId="LiveId" clId="{AB5252BB-396F-468C-955F-CD4ADCC41904}" dt="2023-09-21T03:48:02.988" v="34" actId="5793"/>
          <ac:spMkLst>
            <pc:docMk/>
            <pc:sldMk cId="0" sldId="280"/>
            <ac:spMk id="3" creationId="{00000000-0000-0000-0000-000000000000}"/>
          </ac:spMkLst>
        </pc:spChg>
      </pc:sldChg>
      <pc:sldChg chg="modSp mod">
        <pc:chgData name="Rachana P" userId="e70822878f571010" providerId="LiveId" clId="{AB5252BB-396F-468C-955F-CD4ADCC41904}" dt="2023-10-01T13:44:49.868" v="65" actId="20577"/>
        <pc:sldMkLst>
          <pc:docMk/>
          <pc:sldMk cId="0" sldId="281"/>
        </pc:sldMkLst>
        <pc:spChg chg="mod">
          <ac:chgData name="Rachana P" userId="e70822878f571010" providerId="LiveId" clId="{AB5252BB-396F-468C-955F-CD4ADCC41904}" dt="2023-10-01T13:44:49.868" v="65" actId="20577"/>
          <ac:spMkLst>
            <pc:docMk/>
            <pc:sldMk cId="0" sldId="281"/>
            <ac:spMk id="3" creationId="{00000000-0000-0000-0000-000000000000}"/>
          </ac:spMkLst>
        </pc:spChg>
      </pc:sldChg>
      <pc:sldChg chg="modSp mod">
        <pc:chgData name="Rachana P" userId="e70822878f571010" providerId="LiveId" clId="{AB5252BB-396F-468C-955F-CD4ADCC41904}" dt="2023-10-01T14:17:59.645" v="413" actId="20577"/>
        <pc:sldMkLst>
          <pc:docMk/>
          <pc:sldMk cId="2054705188" sldId="301"/>
        </pc:sldMkLst>
        <pc:spChg chg="mod">
          <ac:chgData name="Rachana P" userId="e70822878f571010" providerId="LiveId" clId="{AB5252BB-396F-468C-955F-CD4ADCC41904}" dt="2023-10-01T14:17:59.645" v="413" actId="20577"/>
          <ac:spMkLst>
            <pc:docMk/>
            <pc:sldMk cId="2054705188" sldId="301"/>
            <ac:spMk id="3" creationId="{00000000-0000-0000-0000-000000000000}"/>
          </ac:spMkLst>
        </pc:spChg>
      </pc:sldChg>
      <pc:sldChg chg="del">
        <pc:chgData name="Rachana P" userId="e70822878f571010" providerId="LiveId" clId="{AB5252BB-396F-468C-955F-CD4ADCC41904}" dt="2023-09-21T03:44:55.351" v="22" actId="2696"/>
        <pc:sldMkLst>
          <pc:docMk/>
          <pc:sldMk cId="998471213" sldId="303"/>
        </pc:sldMkLst>
      </pc:sldChg>
      <pc:sldChg chg="del">
        <pc:chgData name="Rachana P" userId="e70822878f571010" providerId="LiveId" clId="{AB5252BB-396F-468C-955F-CD4ADCC41904}" dt="2023-09-21T03:44:58.798" v="23" actId="2696"/>
        <pc:sldMkLst>
          <pc:docMk/>
          <pc:sldMk cId="3741828622" sldId="304"/>
        </pc:sldMkLst>
      </pc:sldChg>
      <pc:sldChg chg="modSp mod">
        <pc:chgData name="Rachana P" userId="e70822878f571010" providerId="LiveId" clId="{AB5252BB-396F-468C-955F-CD4ADCC41904}" dt="2023-09-21T03:54:33.157" v="62" actId="113"/>
        <pc:sldMkLst>
          <pc:docMk/>
          <pc:sldMk cId="1457457209" sldId="336"/>
        </pc:sldMkLst>
        <pc:spChg chg="mod">
          <ac:chgData name="Rachana P" userId="e70822878f571010" providerId="LiveId" clId="{AB5252BB-396F-468C-955F-CD4ADCC41904}" dt="2023-09-21T03:54:33.157" v="62" actId="113"/>
          <ac:spMkLst>
            <pc:docMk/>
            <pc:sldMk cId="1457457209" sldId="336"/>
            <ac:spMk id="3" creationId="{47C6EBD1-03E5-4007-A862-0E99EC686761}"/>
          </ac:spMkLst>
        </pc:spChg>
      </pc:sldChg>
      <pc:sldChg chg="modSp mod">
        <pc:chgData name="Rachana P" userId="e70822878f571010" providerId="LiveId" clId="{AB5252BB-396F-468C-955F-CD4ADCC41904}" dt="2023-09-21T03:54:00.931" v="61" actId="113"/>
        <pc:sldMkLst>
          <pc:docMk/>
          <pc:sldMk cId="2399986599" sldId="338"/>
        </pc:sldMkLst>
        <pc:spChg chg="mod">
          <ac:chgData name="Rachana P" userId="e70822878f571010" providerId="LiveId" clId="{AB5252BB-396F-468C-955F-CD4ADCC41904}" dt="2023-09-21T03:54:00.931" v="61" actId="113"/>
          <ac:spMkLst>
            <pc:docMk/>
            <pc:sldMk cId="2399986599" sldId="338"/>
            <ac:spMk id="3" creationId="{96BBEA95-43EE-440E-B42A-2D6B572FCD9D}"/>
          </ac:spMkLst>
        </pc:spChg>
      </pc:sldChg>
      <pc:sldChg chg="modSp mod">
        <pc:chgData name="Rachana P" userId="e70822878f571010" providerId="LiveId" clId="{AB5252BB-396F-468C-955F-CD4ADCC41904}" dt="2023-09-21T03:54:45.065" v="63" actId="113"/>
        <pc:sldMkLst>
          <pc:docMk/>
          <pc:sldMk cId="2072106737" sldId="340"/>
        </pc:sldMkLst>
        <pc:spChg chg="mod">
          <ac:chgData name="Rachana P" userId="e70822878f571010" providerId="LiveId" clId="{AB5252BB-396F-468C-955F-CD4ADCC41904}" dt="2023-09-21T03:54:45.065" v="63" actId="113"/>
          <ac:spMkLst>
            <pc:docMk/>
            <pc:sldMk cId="2072106737" sldId="340"/>
            <ac:spMk id="3" creationId="{0808BC95-0623-4660-B75A-B2CAB3F3325A}"/>
          </ac:spMkLst>
        </pc:spChg>
      </pc:sldChg>
      <pc:sldChg chg="modSp mod">
        <pc:chgData name="Rachana P" userId="e70822878f571010" providerId="LiveId" clId="{AB5252BB-396F-468C-955F-CD4ADCC41904}" dt="2023-09-21T03:54:59.894" v="64" actId="113"/>
        <pc:sldMkLst>
          <pc:docMk/>
          <pc:sldMk cId="3465951877" sldId="341"/>
        </pc:sldMkLst>
        <pc:spChg chg="mod">
          <ac:chgData name="Rachana P" userId="e70822878f571010" providerId="LiveId" clId="{AB5252BB-396F-468C-955F-CD4ADCC41904}" dt="2023-09-21T03:54:59.894" v="64" actId="113"/>
          <ac:spMkLst>
            <pc:docMk/>
            <pc:sldMk cId="3465951877" sldId="341"/>
            <ac:spMk id="3" creationId="{6AF92865-C881-4089-8974-6A776091B903}"/>
          </ac:spMkLst>
        </pc:spChg>
      </pc:sldChg>
      <pc:sldChg chg="modSp mod">
        <pc:chgData name="Rachana P" userId="e70822878f571010" providerId="LiveId" clId="{AB5252BB-396F-468C-955F-CD4ADCC41904}" dt="2023-10-01T13:52:35.878" v="374" actId="14100"/>
        <pc:sldMkLst>
          <pc:docMk/>
          <pc:sldMk cId="4093745183" sldId="343"/>
        </pc:sldMkLst>
        <pc:spChg chg="mod">
          <ac:chgData name="Rachana P" userId="e70822878f571010" providerId="LiveId" clId="{AB5252BB-396F-468C-955F-CD4ADCC41904}" dt="2023-10-01T13:52:35.878" v="374" actId="14100"/>
          <ac:spMkLst>
            <pc:docMk/>
            <pc:sldMk cId="4093745183" sldId="343"/>
            <ac:spMk id="2" creationId="{00000000-0000-0000-0000-000000000000}"/>
          </ac:spMkLst>
        </pc:spChg>
        <pc:spChg chg="mod">
          <ac:chgData name="Rachana P" userId="e70822878f571010" providerId="LiveId" clId="{AB5252BB-396F-468C-955F-CD4ADCC41904}" dt="2023-10-01T13:52:04.967" v="361" actId="1035"/>
          <ac:spMkLst>
            <pc:docMk/>
            <pc:sldMk cId="4093745183" sldId="343"/>
            <ac:spMk id="3" creationId="{00000000-0000-0000-0000-000000000000}"/>
          </ac:spMkLst>
        </pc:spChg>
      </pc:sldChg>
      <pc:sldChg chg="del">
        <pc:chgData name="Rachana P" userId="e70822878f571010" providerId="LiveId" clId="{AB5252BB-396F-468C-955F-CD4ADCC41904}" dt="2023-10-01T13:45:24.596" v="66" actId="2696"/>
        <pc:sldMkLst>
          <pc:docMk/>
          <pc:sldMk cId="1109329170" sldId="3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BCFBC-F2CF-48F7-9279-CEC655FF7042}" type="datetimeFigureOut">
              <a:rPr lang="en-IN" smtClean="0"/>
              <a:t>01-10-2023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021CC-DAD2-4EFE-A642-5ED85AFD3DEB}" type="slidenum">
              <a:rPr lang="en-IN" smtClean="0"/>
              <a:t>‹#›</a:t>
            </a:fld>
            <a:endParaRPr lang="en-IN"/>
          </a:p>
        </p:txBody>
      </p:sp>
    </p:spTree>
    <p:extLst>
      <p:ext uri="{BB962C8B-B14F-4D97-AF65-F5344CB8AC3E}">
        <p14:creationId xmlns:p14="http://schemas.microsoft.com/office/powerpoint/2010/main" val="21693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0021CC-DAD2-4EFE-A642-5ED85AFD3DEB}" type="slidenum">
              <a:rPr lang="en-IN" smtClean="0"/>
              <a:t>38</a:t>
            </a:fld>
            <a:endParaRPr lang="en-IN"/>
          </a:p>
        </p:txBody>
      </p:sp>
    </p:spTree>
    <p:extLst>
      <p:ext uri="{BB962C8B-B14F-4D97-AF65-F5344CB8AC3E}">
        <p14:creationId xmlns:p14="http://schemas.microsoft.com/office/powerpoint/2010/main" val="1447329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file:///D:\NHCE%20CONTENT\SUBJECT%20CONTENTS\big%20data-2017\vertica\2%20unit\videos\tuple%20moveout%20n%20mergeout.mp4"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my.vertica.com/get-started-vertica/creating-tables-projec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my.vertica.com/get-started-vertica/creating-tables-projection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my.vertica.com/get-started-vertica/creating-tables-projection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y.vertica.com/docs/8.1.x/HTML/Content/Authoring/SQLReferenceManual/Functions/Aggregate/SUMAggregate.htm" TargetMode="External"/><Relationship Id="rId2" Type="http://schemas.openxmlformats.org/officeDocument/2006/relationships/hyperlink" Target="https://my.vertica.com/get-started-vertica/creating-tables-projections/" TargetMode="External"/><Relationship Id="rId1" Type="http://schemas.openxmlformats.org/officeDocument/2006/relationships/slideLayout" Target="../slideLayouts/slideLayout2.xml"/><Relationship Id="rId6" Type="http://schemas.openxmlformats.org/officeDocument/2006/relationships/hyperlink" Target="https://my.vertica.com/docs/8.1.x/HTML/Content/Authoring/SQLReferenceManual/Functions/Aggregate/COUNTAggregate.htm" TargetMode="External"/><Relationship Id="rId5" Type="http://schemas.openxmlformats.org/officeDocument/2006/relationships/hyperlink" Target="https://my.vertica.com/docs/8.1.x/HTML/Content/Authoring/SQLReferenceManual/Functions/Aggregate/MINAggregate.htm" TargetMode="External"/><Relationship Id="rId4" Type="http://schemas.openxmlformats.org/officeDocument/2006/relationships/hyperlink" Target="https://my.vertica.com/docs/8.1.x/HTML/Content/Authoring/SQLReferenceManual/Functions/Aggregate/MAXAggregate.ht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y.vertica.com/docs/8.1.x/HTML/Content/Authoring/SQLReferenceManual/Statements/encoding-type.htm" TargetMode="External"/><Relationship Id="rId2" Type="http://schemas.openxmlformats.org/officeDocument/2006/relationships/hyperlink" Target="https://my.vertica.com/docs/8.1.x/HTML/Content/Authoring/SQLReferenceManual/Statements/GROUPEDClause.htm" TargetMode="External"/><Relationship Id="rId1" Type="http://schemas.openxmlformats.org/officeDocument/2006/relationships/slideLayout" Target="../slideLayouts/slideLayout2.xml"/><Relationship Id="rId4" Type="http://schemas.openxmlformats.org/officeDocument/2006/relationships/hyperlink" Target="https://my.vertica.com/docs/8.1.x/HTML/Content/Authoring/SQLReferenceManual/Statements/SELECT/FROMClause.h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409"/>
            <a:ext cx="8229600" cy="841391"/>
          </a:xfrm>
        </p:spPr>
        <p:txBody>
          <a:bodyPr>
            <a:normAutofit fontScale="90000"/>
          </a:bodyPr>
          <a:lstStyle/>
          <a:p>
            <a:r>
              <a:rPr lang="en-IN" sz="3200" b="1" dirty="0">
                <a:latin typeface="Times New Roman" pitchFamily="18" charset="0"/>
                <a:cs typeface="Times New Roman" pitchFamily="18" charset="0"/>
              </a:rPr>
              <a:t>Projection</a:t>
            </a:r>
            <a:br>
              <a:rPr lang="en-IN" sz="3200" b="1" dirty="0">
                <a:latin typeface="Times New Roman" pitchFamily="18"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289551"/>
          </a:xfrm>
        </p:spPr>
        <p:txBody>
          <a:bodyPr>
            <a:noAutofit/>
          </a:bodyPr>
          <a:lstStyle/>
          <a:p>
            <a:pPr algn="just"/>
            <a:r>
              <a:rPr lang="en-US" sz="2000" dirty="0"/>
              <a:t>In case of  Vertica, table is a logical entity. A projection is a collection of table columns. </a:t>
            </a:r>
          </a:p>
          <a:p>
            <a:pPr algn="just"/>
            <a:endParaRPr lang="en-IN" sz="2000" dirty="0"/>
          </a:p>
          <a:p>
            <a:pPr algn="just"/>
            <a:r>
              <a:rPr lang="en-IN" sz="2000" dirty="0"/>
              <a:t>Projections are </a:t>
            </a:r>
            <a:r>
              <a:rPr lang="en-IN" sz="2000" b="1" dirty="0"/>
              <a:t>physical storage </a:t>
            </a:r>
            <a:r>
              <a:rPr lang="en-IN" sz="2000" dirty="0"/>
              <a:t>for table data. There can be ‘n’ number of projections for a single table.</a:t>
            </a:r>
          </a:p>
          <a:p>
            <a:pPr marL="0" indent="0" algn="just">
              <a:buNone/>
            </a:pPr>
            <a:endParaRPr lang="en-IN" sz="2000" dirty="0"/>
          </a:p>
          <a:p>
            <a:pPr algn="just"/>
            <a:r>
              <a:rPr lang="en-IN" sz="2000" dirty="0"/>
              <a:t> Data in a projection is </a:t>
            </a:r>
            <a:r>
              <a:rPr lang="en-IN" sz="2000" b="1" dirty="0"/>
              <a:t>compressed and encoded</a:t>
            </a:r>
            <a:r>
              <a:rPr lang="en-IN" sz="2000" dirty="0"/>
              <a:t>, making it optimized for query execution.</a:t>
            </a:r>
          </a:p>
          <a:p>
            <a:pPr algn="just"/>
            <a:endParaRPr lang="en-IN" sz="2000" dirty="0"/>
          </a:p>
          <a:p>
            <a:pPr algn="just"/>
            <a:r>
              <a:rPr lang="en-IN" sz="2000" dirty="0"/>
              <a:t>Vertica </a:t>
            </a:r>
            <a:r>
              <a:rPr lang="en-IN" sz="2000" b="1" dirty="0"/>
              <a:t>automatically</a:t>
            </a:r>
            <a:r>
              <a:rPr lang="en-IN" sz="2000" dirty="0"/>
              <a:t> creates projections on first data load into a table. We can create projections using the Vertica </a:t>
            </a:r>
            <a:r>
              <a:rPr lang="en-IN" sz="2000" b="1" dirty="0"/>
              <a:t>Database Designer </a:t>
            </a:r>
            <a:r>
              <a:rPr lang="en-IN" sz="2000" dirty="0"/>
              <a:t>or create them </a:t>
            </a:r>
            <a:r>
              <a:rPr lang="en-IN" sz="2000" b="1" dirty="0"/>
              <a:t>manually.</a:t>
            </a:r>
          </a:p>
          <a:p>
            <a:pPr marL="0" indent="0" algn="just">
              <a:buNone/>
            </a:pPr>
            <a:endParaRPr lang="en-IN" sz="2000" dirty="0"/>
          </a:p>
          <a:p>
            <a:pPr algn="just"/>
            <a:r>
              <a:rPr lang="en-IN" sz="2000" dirty="0"/>
              <a:t>At query execution, the </a:t>
            </a:r>
            <a:r>
              <a:rPr lang="en-IN" sz="2000" b="1" dirty="0"/>
              <a:t>vertica’s optimizer </a:t>
            </a:r>
            <a:r>
              <a:rPr lang="en-IN" sz="2000" dirty="0"/>
              <a:t>chooses the </a:t>
            </a:r>
            <a:r>
              <a:rPr lang="en-IN" sz="2000" b="1" dirty="0"/>
              <a:t>best</a:t>
            </a:r>
            <a:r>
              <a:rPr lang="en-IN" sz="2000" dirty="0"/>
              <a:t> projection for the query.</a:t>
            </a:r>
          </a:p>
        </p:txBody>
      </p:sp>
      <p:sp>
        <p:nvSpPr>
          <p:cNvPr id="4" name="Slide Number Placeholder 3">
            <a:extLst>
              <a:ext uri="{FF2B5EF4-FFF2-40B4-BE49-F238E27FC236}">
                <a16:creationId xmlns:a16="http://schemas.microsoft.com/office/drawing/2014/main" id="{37076BF4-F2FE-477C-A943-9F9298CED35F}"/>
              </a:ext>
            </a:extLst>
          </p:cNvPr>
          <p:cNvSpPr>
            <a:spLocks noGrp="1"/>
          </p:cNvSpPr>
          <p:nvPr>
            <p:ph type="sldNum" sz="quarter" idx="12"/>
          </p:nvPr>
        </p:nvSpPr>
        <p:spPr/>
        <p:txBody>
          <a:bodyPr/>
          <a:lstStyle/>
          <a:p>
            <a:fld id="{BA007E7D-37C0-4731-917E-6E9679506C53}"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525"/>
            <a:ext cx="8229600" cy="3292475"/>
          </a:xfrm>
        </p:spPr>
        <p:txBody>
          <a:bodyPr>
            <a:normAutofit fontScale="92500" lnSpcReduction="20000"/>
          </a:bodyPr>
          <a:lstStyle/>
          <a:p>
            <a:pPr algn="just">
              <a:buNone/>
            </a:pPr>
            <a:r>
              <a:rPr lang="en-US" sz="2400" b="1" dirty="0">
                <a:latin typeface="Book Antiqua" pitchFamily="18" charset="0"/>
              </a:rPr>
              <a:t>WOS</a:t>
            </a:r>
          </a:p>
          <a:p>
            <a:pPr algn="just"/>
            <a:r>
              <a:rPr lang="en-US" sz="2400" dirty="0">
                <a:latin typeface="Book Antiqua" pitchFamily="18" charset="0"/>
              </a:rPr>
              <a:t>It is a memory resident data store.</a:t>
            </a:r>
          </a:p>
          <a:p>
            <a:pPr algn="just"/>
            <a:r>
              <a:rPr lang="en-US" sz="2400" dirty="0">
                <a:latin typeface="Book Antiqua" pitchFamily="18" charset="0"/>
              </a:rPr>
              <a:t>Temporarily storing data in primary memory, speeds up loading process &amp; reduce fragmentation on disk.</a:t>
            </a:r>
          </a:p>
          <a:p>
            <a:pPr algn="just"/>
            <a:endParaRPr lang="en-US" sz="2400" dirty="0">
              <a:latin typeface="Book Antiqua" pitchFamily="18" charset="0"/>
            </a:endParaRPr>
          </a:p>
          <a:p>
            <a:pPr algn="just">
              <a:buNone/>
            </a:pPr>
            <a:r>
              <a:rPr lang="en-US" sz="2400" b="1" dirty="0">
                <a:latin typeface="Book Antiqua" pitchFamily="18" charset="0"/>
              </a:rPr>
              <a:t>ROS</a:t>
            </a:r>
          </a:p>
          <a:p>
            <a:pPr algn="just"/>
            <a:r>
              <a:rPr lang="en-US" sz="2400" dirty="0">
                <a:latin typeface="Book Antiqua" pitchFamily="18" charset="0"/>
              </a:rPr>
              <a:t>It is a disk resident data store.</a:t>
            </a:r>
          </a:p>
          <a:p>
            <a:pPr algn="just"/>
            <a:r>
              <a:rPr lang="en-US" sz="2400" dirty="0">
                <a:latin typeface="Book Antiqua" pitchFamily="18" charset="0"/>
              </a:rPr>
              <a:t>When Tuple mover task , moves out into ROS:  ROS containers are created and data is organized into projections on the hard disk.</a:t>
            </a:r>
          </a:p>
        </p:txBody>
      </p:sp>
      <p:sp>
        <p:nvSpPr>
          <p:cNvPr id="2" name="Slide Number Placeholder 1">
            <a:extLst>
              <a:ext uri="{FF2B5EF4-FFF2-40B4-BE49-F238E27FC236}">
                <a16:creationId xmlns:a16="http://schemas.microsoft.com/office/drawing/2014/main" id="{AB41DDD5-B9FE-4413-B490-1968E570AD9A}"/>
              </a:ext>
            </a:extLst>
          </p:cNvPr>
          <p:cNvSpPr>
            <a:spLocks noGrp="1"/>
          </p:cNvSpPr>
          <p:nvPr>
            <p:ph type="sldNum" sz="quarter" idx="12"/>
          </p:nvPr>
        </p:nvSpPr>
        <p:spPr/>
        <p:txBody>
          <a:bodyPr/>
          <a:lstStyle/>
          <a:p>
            <a:fld id="{BA007E7D-37C0-4731-917E-6E9679506C53}" type="slidenum">
              <a:rPr lang="en-US" smtClean="0"/>
              <a:pPr/>
              <a:t>10</a:t>
            </a:fld>
            <a:endParaRPr lang="en-US"/>
          </a:p>
        </p:txBody>
      </p:sp>
      <p:sp>
        <p:nvSpPr>
          <p:cNvPr id="5" name="Content Placeholder 2">
            <a:extLst>
              <a:ext uri="{FF2B5EF4-FFF2-40B4-BE49-F238E27FC236}">
                <a16:creationId xmlns:a16="http://schemas.microsoft.com/office/drawing/2014/main" id="{D2808ABB-FFE0-254B-23D3-041DC62F468D}"/>
              </a:ext>
            </a:extLst>
          </p:cNvPr>
          <p:cNvSpPr txBox="1">
            <a:spLocks/>
          </p:cNvSpPr>
          <p:nvPr/>
        </p:nvSpPr>
        <p:spPr>
          <a:xfrm>
            <a:off x="457200" y="3552805"/>
            <a:ext cx="8229600" cy="300039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r>
              <a:rPr lang="en-US" sz="2400" b="1" u="sng" dirty="0">
                <a:latin typeface="Book Antiqua" pitchFamily="18" charset="0"/>
              </a:rPr>
              <a:t>Tuple mover:</a:t>
            </a:r>
          </a:p>
          <a:p>
            <a:pPr algn="just">
              <a:buFont typeface="Arial" pitchFamily="34" charset="0"/>
              <a:buNone/>
            </a:pPr>
            <a:endParaRPr lang="en-US" sz="2400" b="1" u="sng" dirty="0">
              <a:latin typeface="Book Antiqua" pitchFamily="18" charset="0"/>
            </a:endParaRPr>
          </a:p>
          <a:p>
            <a:pPr algn="just">
              <a:buFont typeface="Arial" pitchFamily="34" charset="0"/>
              <a:buNone/>
            </a:pPr>
            <a:r>
              <a:rPr lang="en-US" sz="2400" b="1" u="sng" dirty="0">
                <a:latin typeface="Book Antiqua" pitchFamily="18" charset="0"/>
              </a:rPr>
              <a:t>Moveout</a:t>
            </a:r>
          </a:p>
          <a:p>
            <a:pPr algn="just"/>
            <a:r>
              <a:rPr lang="en-US" sz="2400" dirty="0">
                <a:latin typeface="Book Antiqua" pitchFamily="18" charset="0"/>
              </a:rPr>
              <a:t>Vertica’s optimizer component that moves out data from memory to the disk (ROS)</a:t>
            </a:r>
          </a:p>
          <a:p>
            <a:pPr algn="just"/>
            <a:endParaRPr lang="en-US" sz="2400" dirty="0">
              <a:latin typeface="Book Antiqua" pitchFamily="18" charset="0"/>
            </a:endParaRPr>
          </a:p>
          <a:p>
            <a:pPr algn="just">
              <a:buFont typeface="Arial" pitchFamily="34" charset="0"/>
              <a:buNone/>
            </a:pPr>
            <a:r>
              <a:rPr lang="en-US" sz="2400" b="1" u="sng" dirty="0" err="1">
                <a:latin typeface="Book Antiqua" pitchFamily="18" charset="0"/>
              </a:rPr>
              <a:t>Mergeout</a:t>
            </a:r>
            <a:endParaRPr lang="en-US" sz="2400" b="1" u="sng" dirty="0">
              <a:latin typeface="Book Antiqua" pitchFamily="18" charset="0"/>
            </a:endParaRPr>
          </a:p>
          <a:p>
            <a:pPr algn="just"/>
            <a:r>
              <a:rPr lang="en-US" sz="2400" dirty="0">
                <a:latin typeface="Book Antiqua" pitchFamily="18" charset="0"/>
              </a:rPr>
              <a:t>It combines ROS containers on the disk</a:t>
            </a:r>
          </a:p>
        </p:txBody>
      </p:sp>
    </p:spTree>
    <p:extLst>
      <p:ext uri="{BB962C8B-B14F-4D97-AF65-F5344CB8AC3E}">
        <p14:creationId xmlns:p14="http://schemas.microsoft.com/office/powerpoint/2010/main" val="237188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Hybrid model?</a:t>
            </a:r>
          </a:p>
        </p:txBody>
      </p:sp>
      <p:sp>
        <p:nvSpPr>
          <p:cNvPr id="3" name="Content Placeholder 2"/>
          <p:cNvSpPr>
            <a:spLocks noGrp="1"/>
          </p:cNvSpPr>
          <p:nvPr>
            <p:ph idx="1"/>
          </p:nvPr>
        </p:nvSpPr>
        <p:spPr/>
        <p:txBody>
          <a:bodyPr>
            <a:normAutofit/>
          </a:bodyPr>
          <a:lstStyle/>
          <a:p>
            <a:pPr>
              <a:buNone/>
            </a:pPr>
            <a:r>
              <a:rPr lang="en-US" sz="2400" b="1" u="sng" dirty="0">
                <a:latin typeface="Book Antiqua" pitchFamily="18" charset="0"/>
              </a:rPr>
              <a:t>To support different types of load.</a:t>
            </a:r>
          </a:p>
          <a:p>
            <a:r>
              <a:rPr lang="en-US" sz="2400" dirty="0">
                <a:latin typeface="Book Antiqua" pitchFamily="18" charset="0"/>
              </a:rPr>
              <a:t>If small frequent load or trickle load:</a:t>
            </a:r>
          </a:p>
          <a:p>
            <a:pPr lvl="1"/>
            <a:r>
              <a:rPr lang="en-US" sz="2000" dirty="0">
                <a:latin typeface="Book Antiqua" pitchFamily="18" charset="0"/>
              </a:rPr>
              <a:t>Then load to WOS</a:t>
            </a:r>
          </a:p>
          <a:p>
            <a:pPr lvl="1"/>
            <a:r>
              <a:rPr lang="en-US" sz="2000" dirty="0">
                <a:latin typeface="Book Antiqua" pitchFamily="18" charset="0"/>
              </a:rPr>
              <a:t>The data is WOS is still available for query result</a:t>
            </a:r>
          </a:p>
          <a:p>
            <a:pPr lvl="1"/>
            <a:r>
              <a:rPr lang="en-US" sz="2000" dirty="0">
                <a:latin typeface="Book Antiqua" pitchFamily="18" charset="0"/>
              </a:rPr>
              <a:t>Size of WOS: min{25% of available memory, 2GB RAM}</a:t>
            </a:r>
          </a:p>
          <a:p>
            <a:pPr lvl="1"/>
            <a:endParaRPr lang="en-US" sz="2400" dirty="0">
              <a:latin typeface="Book Antiqua" pitchFamily="18" charset="0"/>
            </a:endParaRPr>
          </a:p>
          <a:p>
            <a:pPr marL="360363" lvl="1" indent="-360363">
              <a:buFont typeface="Arial" pitchFamily="34" charset="0"/>
              <a:buChar char="•"/>
            </a:pPr>
            <a:r>
              <a:rPr lang="en-US" sz="2400" dirty="0">
                <a:latin typeface="Book Antiqua" pitchFamily="18" charset="0"/>
              </a:rPr>
              <a:t>If data loaded to WOS exceed the size, the data is automatically spill over to ROS</a:t>
            </a:r>
          </a:p>
          <a:p>
            <a:pPr lvl="1"/>
            <a:r>
              <a:rPr lang="en-US" sz="2000" dirty="0" err="1">
                <a:latin typeface="Book Antiqua" pitchFamily="18" charset="0"/>
              </a:rPr>
              <a:t>i,e</a:t>
            </a:r>
            <a:r>
              <a:rPr lang="en-US" sz="2000" dirty="0">
                <a:latin typeface="Book Antiqua" pitchFamily="18" charset="0"/>
              </a:rPr>
              <a:t> for Bulk load or large load : the best practice is to load directly to ROS</a:t>
            </a:r>
          </a:p>
        </p:txBody>
      </p:sp>
      <p:sp>
        <p:nvSpPr>
          <p:cNvPr id="4" name="Slide Number Placeholder 3">
            <a:extLst>
              <a:ext uri="{FF2B5EF4-FFF2-40B4-BE49-F238E27FC236}">
                <a16:creationId xmlns:a16="http://schemas.microsoft.com/office/drawing/2014/main" id="{DD928C55-114D-45BE-B24E-F969BF835760}"/>
              </a:ext>
            </a:extLst>
          </p:cNvPr>
          <p:cNvSpPr>
            <a:spLocks noGrp="1"/>
          </p:cNvSpPr>
          <p:nvPr>
            <p:ph type="sldNum" sz="quarter" idx="12"/>
          </p:nvPr>
        </p:nvSpPr>
        <p:spPr/>
        <p:txBody>
          <a:bodyPr/>
          <a:lstStyle/>
          <a:p>
            <a:fld id="{BA007E7D-37C0-4731-917E-6E9679506C53}" type="slidenum">
              <a:rPr lang="en-US" smtClean="0"/>
              <a:pPr/>
              <a:t>11</a:t>
            </a:fld>
            <a:endParaRPr lang="en-US"/>
          </a:p>
        </p:txBody>
      </p:sp>
    </p:spTree>
    <p:extLst>
      <p:ext uri="{BB962C8B-B14F-4D97-AF65-F5344CB8AC3E}">
        <p14:creationId xmlns:p14="http://schemas.microsoft.com/office/powerpoint/2010/main" val="115744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uple moveout n mergeout.mp4">
            <a:hlinkClick r:id="" action="ppaction://media"/>
          </p:cNvPr>
          <p:cNvPicPr>
            <a:picLocks noGrp="1" noRot="1" noChangeAspect="1"/>
          </p:cNvPicPr>
          <p:nvPr>
            <p:ph idx="1"/>
            <a:videoFile r:link="rId1"/>
          </p:nvPr>
        </p:nvPicPr>
        <p:blipFill>
          <a:blip r:embed="rId3" cstate="print"/>
          <a:stretch>
            <a:fillRect/>
          </a:stretch>
        </p:blipFill>
        <p:spPr>
          <a:xfrm>
            <a:off x="0" y="-23832"/>
            <a:ext cx="9144000" cy="6577032"/>
          </a:xfrm>
          <a:prstGeom prst="rect">
            <a:avLst/>
          </a:prstGeom>
        </p:spPr>
      </p:pic>
      <p:sp>
        <p:nvSpPr>
          <p:cNvPr id="3" name="Slide Number Placeholder 2">
            <a:extLst>
              <a:ext uri="{FF2B5EF4-FFF2-40B4-BE49-F238E27FC236}">
                <a16:creationId xmlns:a16="http://schemas.microsoft.com/office/drawing/2014/main" id="{6805AEAF-C97E-4331-A481-DF0224D9A5C4}"/>
              </a:ext>
            </a:extLst>
          </p:cNvPr>
          <p:cNvSpPr>
            <a:spLocks noGrp="1"/>
          </p:cNvSpPr>
          <p:nvPr>
            <p:ph type="sldNum" sz="quarter" idx="12"/>
          </p:nvPr>
        </p:nvSpPr>
        <p:spPr/>
        <p:txBody>
          <a:bodyPr/>
          <a:lstStyle/>
          <a:p>
            <a:fld id="{BA007E7D-37C0-4731-917E-6E9679506C53}" type="slidenum">
              <a:rPr lang="en-US" smtClean="0"/>
              <a:pPr/>
              <a:t>12</a:t>
            </a:fld>
            <a:endParaRPr lang="en-US"/>
          </a:p>
        </p:txBody>
      </p:sp>
    </p:spTree>
    <p:extLst>
      <p:ext uri="{BB962C8B-B14F-4D97-AF65-F5344CB8AC3E}">
        <p14:creationId xmlns:p14="http://schemas.microsoft.com/office/powerpoint/2010/main" val="3453605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D7B170-A1C7-477A-9D8E-7C60E5A24E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1C7B95B-8401-43E1-A52A-6369C185F18F}"/>
              </a:ext>
            </a:extLst>
          </p:cNvPr>
          <p:cNvPicPr>
            <a:picLocks noChangeAspect="1"/>
          </p:cNvPicPr>
          <p:nvPr/>
        </p:nvPicPr>
        <p:blipFill>
          <a:blip r:embed="rId2"/>
          <a:stretch>
            <a:fillRect/>
          </a:stretch>
        </p:blipFill>
        <p:spPr>
          <a:xfrm>
            <a:off x="0" y="886931"/>
            <a:ext cx="9144000" cy="5084138"/>
          </a:xfrm>
          <a:prstGeom prst="rect">
            <a:avLst/>
          </a:prstGeom>
        </p:spPr>
      </p:pic>
    </p:spTree>
    <p:extLst>
      <p:ext uri="{BB962C8B-B14F-4D97-AF65-F5344CB8AC3E}">
        <p14:creationId xmlns:p14="http://schemas.microsoft.com/office/powerpoint/2010/main" val="15139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3108-9B0D-4D89-B6A5-717882B86F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C31CB4-D361-4D17-B205-F1562D880DC9}"/>
              </a:ext>
            </a:extLst>
          </p:cNvPr>
          <p:cNvPicPr>
            <a:picLocks noChangeAspect="1"/>
          </p:cNvPicPr>
          <p:nvPr/>
        </p:nvPicPr>
        <p:blipFill>
          <a:blip r:embed="rId2"/>
          <a:stretch>
            <a:fillRect/>
          </a:stretch>
        </p:blipFill>
        <p:spPr>
          <a:xfrm>
            <a:off x="0" y="1239927"/>
            <a:ext cx="9144000" cy="4378145"/>
          </a:xfrm>
          <a:prstGeom prst="rect">
            <a:avLst/>
          </a:prstGeom>
        </p:spPr>
      </p:pic>
    </p:spTree>
    <p:extLst>
      <p:ext uri="{BB962C8B-B14F-4D97-AF65-F5344CB8AC3E}">
        <p14:creationId xmlns:p14="http://schemas.microsoft.com/office/powerpoint/2010/main" val="183618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68BC13-B1BD-4D8E-B5EA-978E336E1A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7A080B9-239B-4748-9BAB-684312AAB1F2}"/>
              </a:ext>
            </a:extLst>
          </p:cNvPr>
          <p:cNvPicPr>
            <a:picLocks noChangeAspect="1"/>
          </p:cNvPicPr>
          <p:nvPr/>
        </p:nvPicPr>
        <p:blipFill>
          <a:blip r:embed="rId2"/>
          <a:stretch>
            <a:fillRect/>
          </a:stretch>
        </p:blipFill>
        <p:spPr>
          <a:xfrm>
            <a:off x="0" y="1166567"/>
            <a:ext cx="9144000" cy="4524866"/>
          </a:xfrm>
          <a:prstGeom prst="rect">
            <a:avLst/>
          </a:prstGeom>
        </p:spPr>
      </p:pic>
    </p:spTree>
    <p:extLst>
      <p:ext uri="{BB962C8B-B14F-4D97-AF65-F5344CB8AC3E}">
        <p14:creationId xmlns:p14="http://schemas.microsoft.com/office/powerpoint/2010/main" val="878620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7F3854-23C1-44A3-9105-936C413D73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CCDBFA0-020C-4C25-8BC6-A4C3ABE09764}"/>
              </a:ext>
            </a:extLst>
          </p:cNvPr>
          <p:cNvPicPr>
            <a:picLocks noChangeAspect="1"/>
          </p:cNvPicPr>
          <p:nvPr/>
        </p:nvPicPr>
        <p:blipFill>
          <a:blip r:embed="rId2"/>
          <a:stretch>
            <a:fillRect/>
          </a:stretch>
        </p:blipFill>
        <p:spPr>
          <a:xfrm>
            <a:off x="0" y="1216239"/>
            <a:ext cx="9144000" cy="4425521"/>
          </a:xfrm>
          <a:prstGeom prst="rect">
            <a:avLst/>
          </a:prstGeom>
        </p:spPr>
      </p:pic>
    </p:spTree>
    <p:extLst>
      <p:ext uri="{BB962C8B-B14F-4D97-AF65-F5344CB8AC3E}">
        <p14:creationId xmlns:p14="http://schemas.microsoft.com/office/powerpoint/2010/main" val="2242513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C7C1C-9FF5-45F9-861E-2972A75D3CB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4A3339-7D11-48F4-AA0D-B0A8237D8A5C}"/>
              </a:ext>
            </a:extLst>
          </p:cNvPr>
          <p:cNvPicPr>
            <a:picLocks noChangeAspect="1"/>
          </p:cNvPicPr>
          <p:nvPr/>
        </p:nvPicPr>
        <p:blipFill>
          <a:blip r:embed="rId2"/>
          <a:stretch>
            <a:fillRect/>
          </a:stretch>
        </p:blipFill>
        <p:spPr>
          <a:xfrm>
            <a:off x="0" y="1149186"/>
            <a:ext cx="9144000" cy="4559627"/>
          </a:xfrm>
          <a:prstGeom prst="rect">
            <a:avLst/>
          </a:prstGeom>
        </p:spPr>
      </p:pic>
    </p:spTree>
    <p:extLst>
      <p:ext uri="{BB962C8B-B14F-4D97-AF65-F5344CB8AC3E}">
        <p14:creationId xmlns:p14="http://schemas.microsoft.com/office/powerpoint/2010/main" val="350875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t>Projection Design</a:t>
            </a:r>
            <a:endParaRPr lang="en-IN" dirty="0"/>
          </a:p>
        </p:txBody>
      </p:sp>
      <p:sp>
        <p:nvSpPr>
          <p:cNvPr id="3" name="Content Placeholder 2"/>
          <p:cNvSpPr>
            <a:spLocks noGrp="1"/>
          </p:cNvSpPr>
          <p:nvPr>
            <p:ph idx="1"/>
          </p:nvPr>
        </p:nvSpPr>
        <p:spPr>
          <a:xfrm>
            <a:off x="228600" y="914400"/>
            <a:ext cx="8686800" cy="5638800"/>
          </a:xfrm>
        </p:spPr>
        <p:txBody>
          <a:bodyPr>
            <a:normAutofit fontScale="55000" lnSpcReduction="20000"/>
          </a:bodyPr>
          <a:lstStyle/>
          <a:p>
            <a:pPr marL="0" indent="0" algn="just">
              <a:buNone/>
            </a:pPr>
            <a:r>
              <a:rPr lang="en-US" sz="5100" u="sng" dirty="0"/>
              <a:t>Projection fundamentals</a:t>
            </a:r>
            <a:r>
              <a:rPr lang="en-US" sz="5100" dirty="0"/>
              <a:t>:</a:t>
            </a:r>
          </a:p>
          <a:p>
            <a:pPr algn="just"/>
            <a:endParaRPr lang="en-IN" sz="3800" dirty="0"/>
          </a:p>
          <a:p>
            <a:pPr algn="just"/>
            <a:r>
              <a:rPr lang="en-IN" sz="3800" dirty="0"/>
              <a:t>Data in a projection is compressed and encoded, making it optimized for query execution. </a:t>
            </a:r>
          </a:p>
          <a:p>
            <a:pPr algn="just"/>
            <a:r>
              <a:rPr lang="en-IN" sz="3800" dirty="0"/>
              <a:t>We can create projections using the Vertica Database Designer or create them manually. </a:t>
            </a:r>
          </a:p>
          <a:p>
            <a:pPr algn="just"/>
            <a:r>
              <a:rPr lang="en-IN" sz="3800" dirty="0"/>
              <a:t>At query execution, the vertica’s optimizer chooses the best projection for the query.</a:t>
            </a:r>
          </a:p>
          <a:p>
            <a:pPr algn="just"/>
            <a:r>
              <a:rPr lang="en-IN" sz="3800" dirty="0"/>
              <a:t>Vertica stores the projection data in ROS containers. </a:t>
            </a:r>
          </a:p>
          <a:p>
            <a:pPr algn="just"/>
            <a:r>
              <a:rPr lang="en-US" sz="3800" dirty="0"/>
              <a:t>Logical grouping of all data files(data file + meta data file) on a node against a projection is called a container.</a:t>
            </a:r>
          </a:p>
          <a:p>
            <a:pPr algn="just"/>
            <a:r>
              <a:rPr lang="en-US" sz="3800" dirty="0"/>
              <a:t>There can be more than one container for a single projection on a particular node. This happens because every time on insert or delete operation new data files are created and not appended to the older files. But this limitation is only for 10 min because after 10 min tuple mover will perform merge out action to merge all the containers of a single projection into bigger one.</a:t>
            </a:r>
          </a:p>
          <a:p>
            <a:pPr algn="just"/>
            <a:r>
              <a:rPr lang="en-US" sz="3800" dirty="0"/>
              <a:t>We can have 1024 containers per projection per node.</a:t>
            </a:r>
          </a:p>
          <a:p>
            <a:pPr algn="just"/>
            <a:endParaRPr lang="en-US" dirty="0"/>
          </a:p>
          <a:p>
            <a:pPr algn="just"/>
            <a:endParaRPr lang="en-US" dirty="0"/>
          </a:p>
          <a:p>
            <a:pPr algn="just"/>
            <a:endParaRPr lang="en-IN" dirty="0"/>
          </a:p>
          <a:p>
            <a:pPr algn="just"/>
            <a:endParaRPr lang="en-IN" dirty="0"/>
          </a:p>
          <a:p>
            <a:pPr marL="0" indent="0" algn="just">
              <a:buNone/>
            </a:pPr>
            <a:endParaRPr lang="en-IN" dirty="0"/>
          </a:p>
        </p:txBody>
      </p:sp>
    </p:spTree>
    <p:extLst>
      <p:ext uri="{BB962C8B-B14F-4D97-AF65-F5344CB8AC3E}">
        <p14:creationId xmlns:p14="http://schemas.microsoft.com/office/powerpoint/2010/main" val="322042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sProjectionsHPE"/>
          <p:cNvPicPr>
            <a:picLocks noChangeAspect="1" noChangeArrowheads="1"/>
          </p:cNvPicPr>
          <p:nvPr/>
        </p:nvPicPr>
        <p:blipFill>
          <a:blip r:embed="rId2"/>
          <a:srcRect/>
          <a:stretch>
            <a:fillRect/>
          </a:stretch>
        </p:blipFill>
        <p:spPr bwMode="auto">
          <a:xfrm>
            <a:off x="285720" y="857232"/>
            <a:ext cx="8424266" cy="5500726"/>
          </a:xfrm>
          <a:prstGeom prst="rect">
            <a:avLst/>
          </a:prstGeom>
          <a:noFill/>
        </p:spPr>
      </p:pic>
      <p:sp>
        <p:nvSpPr>
          <p:cNvPr id="5" name="TextBox 4"/>
          <p:cNvSpPr txBox="1"/>
          <p:nvPr/>
        </p:nvSpPr>
        <p:spPr>
          <a:xfrm>
            <a:off x="2214546" y="76200"/>
            <a:ext cx="4714908" cy="523220"/>
          </a:xfrm>
          <a:prstGeom prst="rect">
            <a:avLst/>
          </a:prstGeom>
          <a:noFill/>
        </p:spPr>
        <p:txBody>
          <a:bodyPr wrap="square" rtlCol="0">
            <a:spAutoFit/>
          </a:bodyPr>
          <a:lstStyle/>
          <a:p>
            <a:pPr algn="ctr"/>
            <a:r>
              <a:rPr lang="en-IN" sz="2800" b="1" dirty="0">
                <a:solidFill>
                  <a:srgbClr val="0070C0"/>
                </a:solidFill>
              </a:rPr>
              <a:t>Projection Example</a:t>
            </a:r>
          </a:p>
        </p:txBody>
      </p:sp>
    </p:spTree>
    <p:extLst>
      <p:ext uri="{BB962C8B-B14F-4D97-AF65-F5344CB8AC3E}">
        <p14:creationId xmlns:p14="http://schemas.microsoft.com/office/powerpoint/2010/main" val="152661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NHCE CONTENT\SUBJECT CONTENTS\big data-2017\my ppt notes\UNIT 2\content for ppt\ver.proj2.PNG">
            <a:extLst>
              <a:ext uri="{FF2B5EF4-FFF2-40B4-BE49-F238E27FC236}">
                <a16:creationId xmlns:a16="http://schemas.microsoft.com/office/drawing/2014/main" id="{BC7564C3-02C8-06E4-409B-9CA6D3C74149}"/>
              </a:ext>
            </a:extLst>
          </p:cNvPr>
          <p:cNvPicPr>
            <a:picLocks noGrp="1" noChangeAspect="1" noChangeArrowheads="1"/>
          </p:cNvPicPr>
          <p:nvPr>
            <p:ph idx="1"/>
          </p:nvPr>
        </p:nvPicPr>
        <p:blipFill>
          <a:blip r:embed="rId2"/>
          <a:srcRect/>
          <a:stretch>
            <a:fillRect/>
          </a:stretch>
        </p:blipFill>
        <p:spPr bwMode="auto">
          <a:xfrm>
            <a:off x="509572" y="685801"/>
            <a:ext cx="8124856" cy="5182674"/>
          </a:xfrm>
          <a:prstGeom prst="rect">
            <a:avLst/>
          </a:prstGeom>
          <a:noFill/>
        </p:spPr>
      </p:pic>
    </p:spTree>
    <p:extLst>
      <p:ext uri="{BB962C8B-B14F-4D97-AF65-F5344CB8AC3E}">
        <p14:creationId xmlns:p14="http://schemas.microsoft.com/office/powerpoint/2010/main" val="1299227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br>
              <a:rPr lang="en-IN" sz="3200" b="1" dirty="0"/>
            </a:br>
            <a:r>
              <a:rPr lang="en-IN" sz="3200" b="1" dirty="0"/>
              <a:t>Projection Types</a:t>
            </a:r>
            <a:br>
              <a:rPr lang="en-IN" sz="3200" b="1" dirty="0"/>
            </a:br>
            <a:endParaRPr lang="en-IN" sz="3200" b="1" dirty="0"/>
          </a:p>
        </p:txBody>
      </p:sp>
      <p:sp>
        <p:nvSpPr>
          <p:cNvPr id="3" name="Content Placeholder 2"/>
          <p:cNvSpPr>
            <a:spLocks noGrp="1"/>
          </p:cNvSpPr>
          <p:nvPr>
            <p:ph idx="1"/>
          </p:nvPr>
        </p:nvSpPr>
        <p:spPr>
          <a:xfrm>
            <a:off x="457200" y="2286000"/>
            <a:ext cx="8229600" cy="2819400"/>
          </a:xfrm>
        </p:spPr>
        <p:txBody>
          <a:bodyPr>
            <a:normAutofit/>
          </a:bodyPr>
          <a:lstStyle/>
          <a:p>
            <a:pPr marL="514350" indent="-514350">
              <a:buFont typeface="+mj-lt"/>
              <a:buAutoNum type="arabicPeriod"/>
            </a:pPr>
            <a:r>
              <a:rPr lang="en-IN" sz="2800" dirty="0" err="1">
                <a:latin typeface="Times New Roman" pitchFamily="18" charset="0"/>
                <a:cs typeface="Times New Roman" pitchFamily="18" charset="0"/>
                <a:hlinkClick r:id="rId2"/>
              </a:rPr>
              <a:t>Superprojection</a:t>
            </a:r>
            <a:endParaRPr lang="en-IN" sz="2800" dirty="0">
              <a:latin typeface="Times New Roman" pitchFamily="18" charset="0"/>
              <a:cs typeface="Times New Roman" pitchFamily="18" charset="0"/>
            </a:endParaRPr>
          </a:p>
          <a:p>
            <a:pPr marL="514350" indent="-514350">
              <a:buFont typeface="+mj-lt"/>
              <a:buAutoNum type="arabicPeriod"/>
            </a:pPr>
            <a:r>
              <a:rPr lang="en-IN" sz="2800" dirty="0">
                <a:latin typeface="Times New Roman" pitchFamily="18" charset="0"/>
                <a:cs typeface="Times New Roman" pitchFamily="18" charset="0"/>
                <a:hlinkClick r:id="rId2"/>
              </a:rPr>
              <a:t>Query-specific Projection</a:t>
            </a:r>
            <a:endParaRPr lang="en-IN" sz="2800" dirty="0">
              <a:latin typeface="Times New Roman" pitchFamily="18" charset="0"/>
              <a:cs typeface="Times New Roman" pitchFamily="18" charset="0"/>
            </a:endParaRPr>
          </a:p>
          <a:p>
            <a:pPr marL="514350" indent="-514350">
              <a:buFont typeface="+mj-lt"/>
              <a:buAutoNum type="arabicPeriod"/>
            </a:pPr>
            <a:r>
              <a:rPr lang="en-IN" sz="2800" dirty="0">
                <a:latin typeface="Times New Roman" pitchFamily="18" charset="0"/>
                <a:cs typeface="Times New Roman" pitchFamily="18" charset="0"/>
                <a:hlinkClick r:id="rId2"/>
              </a:rPr>
              <a:t>Buddy Projection</a:t>
            </a:r>
            <a:endParaRPr lang="en-IN" sz="2800" dirty="0">
              <a:latin typeface="Times New Roman" pitchFamily="18" charset="0"/>
              <a:cs typeface="Times New Roman" pitchFamily="18" charset="0"/>
            </a:endParaRPr>
          </a:p>
          <a:p>
            <a:pPr marL="514350" indent="-514350">
              <a:buFont typeface="+mj-lt"/>
              <a:buAutoNum type="arabicPeriod"/>
            </a:pPr>
            <a:r>
              <a:rPr lang="en-IN" sz="2800" dirty="0">
                <a:latin typeface="Times New Roman" pitchFamily="18" charset="0"/>
                <a:cs typeface="Times New Roman" pitchFamily="18" charset="0"/>
                <a:hlinkClick r:id="rId2"/>
              </a:rPr>
              <a:t>Live Aggregate Projection</a:t>
            </a:r>
            <a:endParaRPr lang="en-IN" sz="2800" dirty="0">
              <a:latin typeface="Times New Roman" pitchFamily="18" charset="0"/>
              <a:cs typeface="Times New Roman" pitchFamily="18" charset="0"/>
            </a:endParaRPr>
          </a:p>
          <a:p>
            <a:pPr marL="514350" indent="-514350">
              <a:buFont typeface="+mj-lt"/>
              <a:buAutoNum type="arabicPeriod"/>
            </a:pPr>
            <a:r>
              <a:rPr lang="en-IN" sz="2800" dirty="0">
                <a:latin typeface="Times New Roman" pitchFamily="18" charset="0"/>
                <a:cs typeface="Times New Roman" pitchFamily="18" charset="0"/>
                <a:hlinkClick r:id="rId2"/>
              </a:rPr>
              <a:t>Pre join projection</a:t>
            </a:r>
          </a:p>
          <a:p>
            <a:endParaRPr lang="en-IN" sz="28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378AA8C-E123-4EBA-9979-40C74C5A7AE0}"/>
              </a:ext>
            </a:extLst>
          </p:cNvPr>
          <p:cNvSpPr>
            <a:spLocks noGrp="1"/>
          </p:cNvSpPr>
          <p:nvPr>
            <p:ph type="sldNum" sz="quarter" idx="12"/>
          </p:nvPr>
        </p:nvSpPr>
        <p:spPr/>
        <p:txBody>
          <a:bodyPr/>
          <a:lstStyle/>
          <a:p>
            <a:fld id="{BA007E7D-37C0-4731-917E-6E9679506C53}" type="slidenum">
              <a:rPr lang="en-US" smtClean="0"/>
              <a:pPr/>
              <a:t>20</a:t>
            </a:fld>
            <a:endParaRPr lang="en-US"/>
          </a:p>
        </p:txBody>
      </p:sp>
      <p:sp>
        <p:nvSpPr>
          <p:cNvPr id="5" name="TextBox 4">
            <a:extLst>
              <a:ext uri="{FF2B5EF4-FFF2-40B4-BE49-F238E27FC236}">
                <a16:creationId xmlns:a16="http://schemas.microsoft.com/office/drawing/2014/main" id="{772B6B33-1884-3455-8DF6-851323EAC66D}"/>
              </a:ext>
            </a:extLst>
          </p:cNvPr>
          <p:cNvSpPr txBox="1"/>
          <p:nvPr/>
        </p:nvSpPr>
        <p:spPr>
          <a:xfrm>
            <a:off x="609600" y="1371600"/>
            <a:ext cx="6629400" cy="461665"/>
          </a:xfrm>
          <a:prstGeom prst="rect">
            <a:avLst/>
          </a:prstGeom>
          <a:noFill/>
        </p:spPr>
        <p:txBody>
          <a:bodyPr wrap="square" rtlCol="0">
            <a:spAutoFit/>
          </a:bodyPr>
          <a:lstStyle/>
          <a:p>
            <a:r>
              <a:rPr lang="en-IN" sz="2400" dirty="0"/>
              <a:t>Projections are mainly classified into 5 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NHCE CONTENT\SUBJECT CONTENTS\big data-2017\my ppt notes\UNIT 2\content for ppt\projection types2.PNG"/>
          <p:cNvPicPr>
            <a:picLocks noChangeAspect="1" noChangeArrowheads="1"/>
          </p:cNvPicPr>
          <p:nvPr/>
        </p:nvPicPr>
        <p:blipFill>
          <a:blip r:embed="rId2" cstate="print"/>
          <a:srcRect/>
          <a:stretch>
            <a:fillRect/>
          </a:stretch>
        </p:blipFill>
        <p:spPr bwMode="auto">
          <a:xfrm>
            <a:off x="228600" y="-9331"/>
            <a:ext cx="8534400" cy="6105331"/>
          </a:xfrm>
          <a:prstGeom prst="rect">
            <a:avLst/>
          </a:prstGeom>
          <a:noFill/>
        </p:spPr>
      </p:pic>
      <p:sp>
        <p:nvSpPr>
          <p:cNvPr id="2" name="Slide Number Placeholder 1">
            <a:extLst>
              <a:ext uri="{FF2B5EF4-FFF2-40B4-BE49-F238E27FC236}">
                <a16:creationId xmlns:a16="http://schemas.microsoft.com/office/drawing/2014/main" id="{3E8878F4-D9BD-4F39-BB12-1DEBFDA59532}"/>
              </a:ext>
            </a:extLst>
          </p:cNvPr>
          <p:cNvSpPr>
            <a:spLocks noGrp="1"/>
          </p:cNvSpPr>
          <p:nvPr>
            <p:ph type="sldNum" sz="quarter" idx="12"/>
          </p:nvPr>
        </p:nvSpPr>
        <p:spPr/>
        <p:txBody>
          <a:bodyPr/>
          <a:lstStyle/>
          <a:p>
            <a:fld id="{BA007E7D-37C0-4731-917E-6E9679506C53}" type="slidenum">
              <a:rPr lang="en-US" smtClean="0"/>
              <a:pPr/>
              <a:t>21</a:t>
            </a:fld>
            <a:endParaRPr lang="en-US"/>
          </a:p>
        </p:txBody>
      </p:sp>
    </p:spTree>
    <p:extLst>
      <p:ext uri="{BB962C8B-B14F-4D97-AF65-F5344CB8AC3E}">
        <p14:creationId xmlns:p14="http://schemas.microsoft.com/office/powerpoint/2010/main" val="15679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err="1">
                <a:latin typeface="Times New Roman" pitchFamily="18" charset="0"/>
                <a:cs typeface="Times New Roman" pitchFamily="18" charset="0"/>
                <a:hlinkClick r:id="rId2"/>
              </a:rPr>
              <a:t>Superprojection</a:t>
            </a:r>
            <a:br>
              <a:rPr lang="en-IN" sz="2800" dirty="0">
                <a:latin typeface="Times New Roman" pitchFamily="18" charset="0"/>
                <a:cs typeface="Times New Roman" pitchFamily="18" charset="0"/>
              </a:rPr>
            </a:b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IN" sz="2800" dirty="0">
                <a:latin typeface="Times New Roman" pitchFamily="18" charset="0"/>
                <a:cs typeface="Times New Roman" pitchFamily="18" charset="0"/>
              </a:rPr>
              <a:t>A projection that </a:t>
            </a:r>
            <a:r>
              <a:rPr lang="en-IN" sz="2800" dirty="0" err="1">
                <a:latin typeface="Times New Roman" pitchFamily="18" charset="0"/>
                <a:cs typeface="Times New Roman" pitchFamily="18" charset="0"/>
              </a:rPr>
              <a:t>Vertica</a:t>
            </a:r>
            <a:r>
              <a:rPr lang="en-IN" sz="2800" dirty="0">
                <a:latin typeface="Times New Roman" pitchFamily="18" charset="0"/>
                <a:cs typeface="Times New Roman" pitchFamily="18" charset="0"/>
              </a:rPr>
              <a:t> automatically creates when you initially load data into a table using INSERT, COPY commands. </a:t>
            </a:r>
          </a:p>
          <a:p>
            <a:pPr algn="just"/>
            <a:endParaRPr lang="en-IN" sz="2800" dirty="0">
              <a:latin typeface="Times New Roman" pitchFamily="18" charset="0"/>
              <a:cs typeface="Times New Roman" pitchFamily="18" charset="0"/>
            </a:endParaRPr>
          </a:p>
          <a:p>
            <a:pPr algn="just"/>
            <a:r>
              <a:rPr lang="en-IN" sz="2800" dirty="0">
                <a:latin typeface="Times New Roman" pitchFamily="18" charset="0"/>
                <a:cs typeface="Times New Roman" pitchFamily="18" charset="0"/>
              </a:rPr>
              <a:t>A super projection contains every column of a table in the logical schema, ensuring that all of the data is available for queries.</a:t>
            </a:r>
          </a:p>
        </p:txBody>
      </p:sp>
      <p:sp>
        <p:nvSpPr>
          <p:cNvPr id="4" name="Slide Number Placeholder 3">
            <a:extLst>
              <a:ext uri="{FF2B5EF4-FFF2-40B4-BE49-F238E27FC236}">
                <a16:creationId xmlns:a16="http://schemas.microsoft.com/office/drawing/2014/main" id="{147F4DC0-5E3C-4FFE-A62B-D411A1A89324}"/>
              </a:ext>
            </a:extLst>
          </p:cNvPr>
          <p:cNvSpPr>
            <a:spLocks noGrp="1"/>
          </p:cNvSpPr>
          <p:nvPr>
            <p:ph type="sldNum" sz="quarter" idx="12"/>
          </p:nvPr>
        </p:nvSpPr>
        <p:spPr/>
        <p:txBody>
          <a:bodyPr/>
          <a:lstStyle/>
          <a:p>
            <a:fld id="{BA007E7D-37C0-4731-917E-6E9679506C53}"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br>
              <a:rPr lang="en-IN" sz="3100" dirty="0">
                <a:latin typeface="Times New Roman" pitchFamily="18" charset="0"/>
                <a:cs typeface="Times New Roman" pitchFamily="18" charset="0"/>
                <a:hlinkClick r:id="rId2"/>
              </a:rPr>
            </a:br>
            <a:r>
              <a:rPr lang="en-IN" sz="3100" dirty="0">
                <a:latin typeface="Times New Roman" pitchFamily="18" charset="0"/>
                <a:cs typeface="Times New Roman" pitchFamily="18" charset="0"/>
                <a:hlinkClick r:id="rId2"/>
              </a:rPr>
              <a:t>Query-specific Projection</a:t>
            </a:r>
            <a:br>
              <a:rPr lang="en-IN" dirty="0"/>
            </a:br>
            <a:endParaRPr lang="en-IN" dirty="0"/>
          </a:p>
        </p:txBody>
      </p:sp>
      <p:sp>
        <p:nvSpPr>
          <p:cNvPr id="3" name="Content Placeholder 2"/>
          <p:cNvSpPr>
            <a:spLocks noGrp="1"/>
          </p:cNvSpPr>
          <p:nvPr>
            <p:ph idx="1"/>
          </p:nvPr>
        </p:nvSpPr>
        <p:spPr>
          <a:xfrm>
            <a:off x="477520" y="914401"/>
            <a:ext cx="8229600" cy="3048000"/>
          </a:xfrm>
        </p:spPr>
        <p:txBody>
          <a:bodyPr>
            <a:normAutofit/>
          </a:bodyPr>
          <a:lstStyle/>
          <a:p>
            <a:pPr algn="just"/>
            <a:r>
              <a:rPr lang="en-IN" sz="2400" dirty="0">
                <a:latin typeface="Times New Roman" pitchFamily="18" charset="0"/>
                <a:cs typeface="Times New Roman" pitchFamily="18" charset="0"/>
              </a:rPr>
              <a:t>Optimized for a specific query or class of queries. It contains only the subset of table columns to process a given query.</a:t>
            </a:r>
          </a:p>
          <a:p>
            <a:pPr algn="just"/>
            <a:endParaRPr lang="en-IN" sz="2400" dirty="0"/>
          </a:p>
          <a:p>
            <a:pPr algn="ctr">
              <a:buNone/>
            </a:pPr>
            <a:r>
              <a:rPr lang="en-IN" sz="2400" dirty="0">
                <a:latin typeface="Times New Roman" pitchFamily="18" charset="0"/>
                <a:cs typeface="Times New Roman" pitchFamily="18" charset="0"/>
                <a:hlinkClick r:id="rId2"/>
              </a:rPr>
              <a:t>Buddy Projection</a:t>
            </a:r>
            <a:br>
              <a:rPr lang="en-IN"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 projection with the same columns and segmentation on different nodes to provide high availability.</a:t>
            </a:r>
          </a:p>
          <a:p>
            <a:endParaRPr lang="en-IN" sz="2400" dirty="0"/>
          </a:p>
        </p:txBody>
      </p:sp>
      <p:sp>
        <p:nvSpPr>
          <p:cNvPr id="4" name="Slide Number Placeholder 3">
            <a:extLst>
              <a:ext uri="{FF2B5EF4-FFF2-40B4-BE49-F238E27FC236}">
                <a16:creationId xmlns:a16="http://schemas.microsoft.com/office/drawing/2014/main" id="{D270C968-D42E-4BD8-9914-3DB176DFCC58}"/>
              </a:ext>
            </a:extLst>
          </p:cNvPr>
          <p:cNvSpPr>
            <a:spLocks noGrp="1"/>
          </p:cNvSpPr>
          <p:nvPr>
            <p:ph type="sldNum" sz="quarter" idx="12"/>
          </p:nvPr>
        </p:nvSpPr>
        <p:spPr/>
        <p:txBody>
          <a:bodyPr/>
          <a:lstStyle/>
          <a:p>
            <a:fld id="{BA007E7D-37C0-4731-917E-6E9679506C53}" type="slidenum">
              <a:rPr lang="en-US" smtClean="0"/>
              <a:pPr/>
              <a:t>23</a:t>
            </a:fld>
            <a:endParaRPr lang="en-US"/>
          </a:p>
        </p:txBody>
      </p:sp>
      <p:sp>
        <p:nvSpPr>
          <p:cNvPr id="5" name="Content Placeholder 2">
            <a:extLst>
              <a:ext uri="{FF2B5EF4-FFF2-40B4-BE49-F238E27FC236}">
                <a16:creationId xmlns:a16="http://schemas.microsoft.com/office/drawing/2014/main" id="{5E74B552-BC52-2B4E-6A6A-C3D721982CE9}"/>
              </a:ext>
            </a:extLst>
          </p:cNvPr>
          <p:cNvSpPr txBox="1">
            <a:spLocks/>
          </p:cNvSpPr>
          <p:nvPr/>
        </p:nvSpPr>
        <p:spPr>
          <a:xfrm>
            <a:off x="502920" y="4724400"/>
            <a:ext cx="8229600" cy="14858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t>Manually created</a:t>
            </a:r>
          </a:p>
          <a:p>
            <a:pPr algn="just"/>
            <a:r>
              <a:rPr lang="en-US" sz="2400" dirty="0"/>
              <a:t>Multiple tables are joined and stored in the form of projection.</a:t>
            </a:r>
          </a:p>
          <a:p>
            <a:pPr algn="just">
              <a:buFont typeface="Arial" pitchFamily="34" charset="0"/>
              <a:buNone/>
            </a:pPr>
            <a:endParaRPr lang="en-IN" sz="2400" dirty="0"/>
          </a:p>
        </p:txBody>
      </p:sp>
      <p:sp>
        <p:nvSpPr>
          <p:cNvPr id="6" name="Title 1">
            <a:extLst>
              <a:ext uri="{FF2B5EF4-FFF2-40B4-BE49-F238E27FC236}">
                <a16:creationId xmlns:a16="http://schemas.microsoft.com/office/drawing/2014/main" id="{33063C21-B5FC-D306-EC5C-C46032641CF3}"/>
              </a:ext>
            </a:extLst>
          </p:cNvPr>
          <p:cNvSpPr txBox="1">
            <a:spLocks/>
          </p:cNvSpPr>
          <p:nvPr/>
        </p:nvSpPr>
        <p:spPr>
          <a:xfrm>
            <a:off x="482600" y="4053999"/>
            <a:ext cx="82296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IN" sz="2400" dirty="0">
                <a:latin typeface="Times New Roman" pitchFamily="18" charset="0"/>
                <a:cs typeface="Times New Roman" pitchFamily="18" charset="0"/>
                <a:hlinkClick r:id="rId2"/>
              </a:rPr>
            </a:br>
            <a:r>
              <a:rPr lang="en-IN" sz="2400" dirty="0">
                <a:latin typeface="Times New Roman" pitchFamily="18" charset="0"/>
                <a:cs typeface="Times New Roman" pitchFamily="18" charset="0"/>
                <a:hlinkClick r:id="rId2"/>
              </a:rPr>
              <a:t>Pre-join Projection</a:t>
            </a:r>
            <a:br>
              <a:rPr lang="en-IN" sz="2400" dirty="0"/>
            </a:br>
            <a:endParaRPr lang="en-I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n-IN" sz="2800" dirty="0">
                <a:hlinkClick r:id="rId2"/>
              </a:rPr>
              <a:t>Live Aggregate Projection</a:t>
            </a:r>
            <a:endParaRPr lang="en-IN" sz="2800" dirty="0"/>
          </a:p>
        </p:txBody>
      </p:sp>
      <p:sp>
        <p:nvSpPr>
          <p:cNvPr id="3" name="Content Placeholder 2"/>
          <p:cNvSpPr>
            <a:spLocks noGrp="1"/>
          </p:cNvSpPr>
          <p:nvPr>
            <p:ph idx="1"/>
          </p:nvPr>
        </p:nvSpPr>
        <p:spPr>
          <a:xfrm>
            <a:off x="457200" y="1428736"/>
            <a:ext cx="8229600" cy="4697427"/>
          </a:xfrm>
        </p:spPr>
        <p:txBody>
          <a:bodyPr>
            <a:normAutofit/>
          </a:bodyPr>
          <a:lstStyle/>
          <a:p>
            <a:pPr algn="just"/>
            <a:r>
              <a:rPr lang="en-IN" sz="2400" dirty="0">
                <a:latin typeface="Times New Roman" pitchFamily="18" charset="0"/>
                <a:cs typeface="Times New Roman" pitchFamily="18" charset="0"/>
              </a:rPr>
              <a:t>A live aggregate projection contains columns with values that are aggregated from columns in its table. </a:t>
            </a:r>
          </a:p>
          <a:p>
            <a:pPr algn="just"/>
            <a:r>
              <a:rPr lang="en-IN" sz="2400" dirty="0">
                <a:latin typeface="Times New Roman" pitchFamily="18" charset="0"/>
                <a:cs typeface="Times New Roman" pitchFamily="18" charset="0"/>
              </a:rPr>
              <a:t>Manually created.</a:t>
            </a:r>
          </a:p>
          <a:p>
            <a:pPr marL="0" indent="0" algn="just">
              <a:buNone/>
            </a:pPr>
            <a:endParaRPr lang="en-IN" sz="2400" dirty="0">
              <a:latin typeface="Times New Roman" pitchFamily="18" charset="0"/>
              <a:cs typeface="Times New Roman" pitchFamily="18" charset="0"/>
            </a:endParaRPr>
          </a:p>
          <a:p>
            <a:pPr marL="0" indent="0">
              <a:buNone/>
            </a:pPr>
            <a:r>
              <a:rPr lang="en-IN" sz="2400" b="1" dirty="0"/>
              <a:t>Functions Supported for Live Aggregate Projections</a:t>
            </a:r>
            <a:endParaRPr lang="en-IN" sz="2400" dirty="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76470E24-A6E2-4804-85A9-CFFD08545889}"/>
              </a:ext>
            </a:extLst>
          </p:cNvPr>
          <p:cNvSpPr>
            <a:spLocks noGrp="1"/>
          </p:cNvSpPr>
          <p:nvPr>
            <p:ph type="sldNum" sz="quarter" idx="12"/>
          </p:nvPr>
        </p:nvSpPr>
        <p:spPr/>
        <p:txBody>
          <a:bodyPr/>
          <a:lstStyle/>
          <a:p>
            <a:fld id="{BA007E7D-37C0-4731-917E-6E9679506C53}" type="slidenum">
              <a:rPr lang="en-US" smtClean="0"/>
              <a:pPr/>
              <a:t>24</a:t>
            </a:fld>
            <a:endParaRPr lang="en-US"/>
          </a:p>
        </p:txBody>
      </p:sp>
      <p:sp>
        <p:nvSpPr>
          <p:cNvPr id="5" name="Content Placeholder 2">
            <a:extLst>
              <a:ext uri="{FF2B5EF4-FFF2-40B4-BE49-F238E27FC236}">
                <a16:creationId xmlns:a16="http://schemas.microsoft.com/office/drawing/2014/main" id="{F003C9A3-FF9A-1862-5E8E-31D576C90C19}"/>
              </a:ext>
            </a:extLst>
          </p:cNvPr>
          <p:cNvSpPr txBox="1">
            <a:spLocks/>
          </p:cNvSpPr>
          <p:nvPr/>
        </p:nvSpPr>
        <p:spPr>
          <a:xfrm>
            <a:off x="492760" y="3840163"/>
            <a:ext cx="82296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a:hlinkClick r:id="rId3"/>
              </a:rPr>
              <a:t>SUM</a:t>
            </a:r>
            <a:endParaRPr lang="en-IN" sz="2800"/>
          </a:p>
          <a:p>
            <a:r>
              <a:rPr lang="en-IN" sz="2800">
                <a:hlinkClick r:id="rId4"/>
              </a:rPr>
              <a:t>MAX</a:t>
            </a:r>
            <a:endParaRPr lang="en-IN" sz="2800"/>
          </a:p>
          <a:p>
            <a:r>
              <a:rPr lang="en-IN" sz="2800">
                <a:hlinkClick r:id="rId5"/>
              </a:rPr>
              <a:t>MIN</a:t>
            </a:r>
            <a:endParaRPr lang="en-IN" sz="2800"/>
          </a:p>
          <a:p>
            <a:r>
              <a:rPr lang="en-IN" sz="2800" u="sng">
                <a:hlinkClick r:id="rId6"/>
              </a:rPr>
              <a:t>COUNT</a:t>
            </a:r>
            <a:endParaRPr lang="en-IN" sz="2800"/>
          </a:p>
          <a:p>
            <a:endParaRPr lang="en-IN"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15962"/>
          </a:xfrm>
        </p:spPr>
        <p:txBody>
          <a:bodyPr>
            <a:normAutofit/>
          </a:bodyPr>
          <a:lstStyle/>
          <a:p>
            <a:r>
              <a:rPr lang="en-US" sz="3200" dirty="0"/>
              <a:t>Projection properties</a:t>
            </a:r>
          </a:p>
        </p:txBody>
      </p:sp>
      <p:sp>
        <p:nvSpPr>
          <p:cNvPr id="3" name="Content Placeholder 2"/>
          <p:cNvSpPr>
            <a:spLocks noGrp="1"/>
          </p:cNvSpPr>
          <p:nvPr>
            <p:ph idx="1"/>
          </p:nvPr>
        </p:nvSpPr>
        <p:spPr>
          <a:xfrm>
            <a:off x="228600" y="838200"/>
            <a:ext cx="8610600" cy="5715000"/>
          </a:xfrm>
        </p:spPr>
        <p:txBody>
          <a:bodyPr>
            <a:normAutofit/>
          </a:bodyPr>
          <a:lstStyle/>
          <a:p>
            <a:pPr marL="514350" indent="-514350" algn="just">
              <a:buFont typeface="+mj-lt"/>
              <a:buAutoNum type="arabicPeriod"/>
            </a:pPr>
            <a:r>
              <a:rPr lang="en-IN" sz="2400" u="sng" dirty="0"/>
              <a:t>Encoding/compression</a:t>
            </a:r>
            <a:r>
              <a:rPr lang="en-IN" sz="2400" dirty="0"/>
              <a:t>:</a:t>
            </a:r>
            <a:r>
              <a:rPr lang="en-US" sz="2400" dirty="0"/>
              <a:t> Each column is always encoded, compressed or both. Vertica can work directly with encoded data but not with compressed data . Compressed data must first be uncompressed.</a:t>
            </a:r>
          </a:p>
          <a:p>
            <a:pPr marL="514350" indent="-514350" algn="just">
              <a:buFont typeface="+mj-lt"/>
              <a:buAutoNum type="arabicPeriod"/>
            </a:pPr>
            <a:r>
              <a:rPr lang="en-IN" sz="2400" u="sng" dirty="0"/>
              <a:t>Sorting – order by</a:t>
            </a:r>
            <a:r>
              <a:rPr lang="en-IN" sz="2400" dirty="0"/>
              <a:t>: </a:t>
            </a:r>
            <a:r>
              <a:rPr lang="en-US" sz="2400" dirty="0"/>
              <a:t>All projections contain at least one column in the ORDER BY statement.</a:t>
            </a:r>
          </a:p>
        </p:txBody>
      </p:sp>
      <p:graphicFrame>
        <p:nvGraphicFramePr>
          <p:cNvPr id="4" name="Table 3"/>
          <p:cNvGraphicFramePr>
            <a:graphicFrameLocks noGrp="1"/>
          </p:cNvGraphicFramePr>
          <p:nvPr/>
        </p:nvGraphicFramePr>
        <p:xfrm>
          <a:off x="533400" y="4038600"/>
          <a:ext cx="381000" cy="25146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tblGrid>
              <a:tr h="2514600">
                <a:tc>
                  <a:txBody>
                    <a:bodyPr/>
                    <a:lstStyle/>
                    <a:p>
                      <a:r>
                        <a:rPr lang="en-US" dirty="0"/>
                        <a:t>A</a:t>
                      </a:r>
                    </a:p>
                    <a:p>
                      <a:r>
                        <a:rPr lang="en-US" dirty="0"/>
                        <a:t>111222</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066800" y="4038600"/>
          <a:ext cx="381000" cy="25146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tblGrid>
              <a:tr h="2514600">
                <a:tc>
                  <a:txBody>
                    <a:bodyPr/>
                    <a:lstStyle/>
                    <a:p>
                      <a:r>
                        <a:rPr lang="en-US" dirty="0"/>
                        <a:t>B</a:t>
                      </a:r>
                    </a:p>
                    <a:p>
                      <a:r>
                        <a:rPr lang="en-US" dirty="0"/>
                        <a:t>213132</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600200" y="4038600"/>
          <a:ext cx="381000" cy="25146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tblGrid>
              <a:tr h="2514600">
                <a:tc>
                  <a:txBody>
                    <a:bodyPr/>
                    <a:lstStyle/>
                    <a:p>
                      <a:r>
                        <a:rPr lang="en-US" dirty="0"/>
                        <a:t>C</a:t>
                      </a:r>
                    </a:p>
                    <a:p>
                      <a:r>
                        <a:rPr lang="en-US" dirty="0" err="1"/>
                        <a:t>abacd</a:t>
                      </a:r>
                      <a:endParaRPr lang="en-US" dirty="0"/>
                    </a:p>
                    <a:p>
                      <a:r>
                        <a:rPr lang="en-US" dirty="0"/>
                        <a:t>f</a:t>
                      </a:r>
                    </a:p>
                    <a:p>
                      <a:r>
                        <a:rPr lang="en-US" dirty="0"/>
                        <a:t>e</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2819400" y="4038600"/>
          <a:ext cx="533400" cy="25146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14600">
                <a:tc>
                  <a:txBody>
                    <a:bodyPr/>
                    <a:lstStyle/>
                    <a:p>
                      <a:r>
                        <a:rPr lang="en-US" dirty="0"/>
                        <a:t>A</a:t>
                      </a:r>
                    </a:p>
                    <a:p>
                      <a:r>
                        <a:rPr lang="en-US" dirty="0"/>
                        <a:t>1</a:t>
                      </a:r>
                    </a:p>
                    <a:p>
                      <a:r>
                        <a:rPr lang="en-US" dirty="0"/>
                        <a:t>1</a:t>
                      </a:r>
                    </a:p>
                    <a:p>
                      <a:r>
                        <a:rPr lang="en-US" dirty="0"/>
                        <a:t>1</a:t>
                      </a:r>
                    </a:p>
                    <a:p>
                      <a:r>
                        <a:rPr lang="en-US" dirty="0"/>
                        <a:t>2</a:t>
                      </a:r>
                    </a:p>
                    <a:p>
                      <a:r>
                        <a:rPr lang="en-US" dirty="0"/>
                        <a:t>2</a:t>
                      </a:r>
                    </a:p>
                    <a:p>
                      <a:r>
                        <a:rPr lang="en-US" dirty="0"/>
                        <a:t>2</a:t>
                      </a:r>
                    </a:p>
                    <a:p>
                      <a:endParaRPr lang="en-US" dirty="0"/>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3505200" y="4038600"/>
          <a:ext cx="533400" cy="25146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14600">
                <a:tc>
                  <a:txBody>
                    <a:bodyPr/>
                    <a:lstStyle/>
                    <a:p>
                      <a:r>
                        <a:rPr lang="en-US" dirty="0"/>
                        <a:t>B</a:t>
                      </a:r>
                    </a:p>
                    <a:p>
                      <a:r>
                        <a:rPr lang="en-US" dirty="0"/>
                        <a:t>1</a:t>
                      </a:r>
                    </a:p>
                    <a:p>
                      <a:r>
                        <a:rPr lang="en-US" dirty="0"/>
                        <a:t>2</a:t>
                      </a:r>
                    </a:p>
                    <a:p>
                      <a:r>
                        <a:rPr lang="en-US" dirty="0"/>
                        <a:t>3</a:t>
                      </a:r>
                    </a:p>
                    <a:p>
                      <a:r>
                        <a:rPr lang="en-US" dirty="0"/>
                        <a:t>1</a:t>
                      </a:r>
                    </a:p>
                    <a:p>
                      <a:r>
                        <a:rPr lang="en-US" dirty="0"/>
                        <a:t>2</a:t>
                      </a:r>
                    </a:p>
                    <a:p>
                      <a:r>
                        <a:rPr lang="en-US" dirty="0"/>
                        <a:t>3</a:t>
                      </a:r>
                    </a:p>
                  </a:txBody>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4267200" y="4038600"/>
          <a:ext cx="533400" cy="25146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14600">
                <a:tc>
                  <a:txBody>
                    <a:bodyPr/>
                    <a:lstStyle/>
                    <a:p>
                      <a:r>
                        <a:rPr lang="en-US" dirty="0"/>
                        <a:t>C</a:t>
                      </a:r>
                    </a:p>
                    <a:p>
                      <a:r>
                        <a:rPr lang="en-US" dirty="0"/>
                        <a:t>a</a:t>
                      </a:r>
                    </a:p>
                    <a:p>
                      <a:r>
                        <a:rPr lang="en-US" dirty="0"/>
                        <a:t>b</a:t>
                      </a:r>
                    </a:p>
                    <a:p>
                      <a:r>
                        <a:rPr lang="en-US" dirty="0"/>
                        <a:t>c</a:t>
                      </a:r>
                    </a:p>
                    <a:p>
                      <a:r>
                        <a:rPr lang="en-US" dirty="0"/>
                        <a:t>d</a:t>
                      </a:r>
                    </a:p>
                    <a:p>
                      <a:r>
                        <a:rPr lang="en-US" dirty="0"/>
                        <a:t>e</a:t>
                      </a:r>
                    </a:p>
                    <a:p>
                      <a:r>
                        <a:rPr lang="en-US" dirty="0"/>
                        <a:t>f</a:t>
                      </a:r>
                    </a:p>
                  </a:txBody>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6096000" y="3886200"/>
          <a:ext cx="533400" cy="25908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90800">
                <a:tc>
                  <a:txBody>
                    <a:bodyPr/>
                    <a:lstStyle/>
                    <a:p>
                      <a:r>
                        <a:rPr lang="en-US" dirty="0"/>
                        <a:t>B</a:t>
                      </a:r>
                    </a:p>
                    <a:p>
                      <a:r>
                        <a:rPr lang="en-US" dirty="0"/>
                        <a:t>1</a:t>
                      </a:r>
                    </a:p>
                    <a:p>
                      <a:r>
                        <a:rPr lang="en-US" dirty="0"/>
                        <a:t>1</a:t>
                      </a:r>
                    </a:p>
                    <a:p>
                      <a:r>
                        <a:rPr lang="en-US" dirty="0"/>
                        <a:t>2</a:t>
                      </a:r>
                    </a:p>
                    <a:p>
                      <a:r>
                        <a:rPr lang="en-US" dirty="0"/>
                        <a:t>2</a:t>
                      </a:r>
                    </a:p>
                    <a:p>
                      <a:r>
                        <a:rPr lang="en-US" dirty="0"/>
                        <a:t>3</a:t>
                      </a:r>
                    </a:p>
                    <a:p>
                      <a:r>
                        <a:rPr lang="en-US" dirty="0"/>
                        <a:t>3</a:t>
                      </a:r>
                    </a:p>
                    <a:p>
                      <a:endParaRPr lang="en-US" dirty="0"/>
                    </a:p>
                  </a:txBody>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7010400" y="3886200"/>
          <a:ext cx="533400" cy="25908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90800">
                <a:tc>
                  <a:txBody>
                    <a:bodyPr/>
                    <a:lstStyle/>
                    <a:p>
                      <a:r>
                        <a:rPr lang="en-US" dirty="0"/>
                        <a:t>A</a:t>
                      </a:r>
                    </a:p>
                    <a:p>
                      <a:r>
                        <a:rPr lang="en-US" dirty="0"/>
                        <a:t>1</a:t>
                      </a:r>
                    </a:p>
                    <a:p>
                      <a:r>
                        <a:rPr lang="en-US" dirty="0"/>
                        <a:t>2</a:t>
                      </a:r>
                    </a:p>
                    <a:p>
                      <a:r>
                        <a:rPr lang="en-US" dirty="0"/>
                        <a:t>1</a:t>
                      </a:r>
                    </a:p>
                    <a:p>
                      <a:r>
                        <a:rPr lang="en-US" dirty="0"/>
                        <a:t>2</a:t>
                      </a:r>
                    </a:p>
                    <a:p>
                      <a:r>
                        <a:rPr lang="en-US" dirty="0"/>
                        <a:t>2</a:t>
                      </a:r>
                    </a:p>
                    <a:p>
                      <a:r>
                        <a:rPr lang="en-US" dirty="0"/>
                        <a:t>1</a:t>
                      </a:r>
                    </a:p>
                  </a:txBody>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7772400" y="3886200"/>
          <a:ext cx="533400" cy="25908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tblGrid>
              <a:tr h="2590800">
                <a:tc>
                  <a:txBody>
                    <a:bodyPr/>
                    <a:lstStyle/>
                    <a:p>
                      <a:r>
                        <a:rPr lang="en-US" dirty="0"/>
                        <a:t>C</a:t>
                      </a:r>
                    </a:p>
                    <a:p>
                      <a:r>
                        <a:rPr lang="en-US" dirty="0"/>
                        <a:t>a</a:t>
                      </a:r>
                    </a:p>
                    <a:p>
                      <a:r>
                        <a:rPr lang="en-US" dirty="0"/>
                        <a:t>d</a:t>
                      </a:r>
                    </a:p>
                    <a:p>
                      <a:r>
                        <a:rPr lang="en-US" dirty="0"/>
                        <a:t>b</a:t>
                      </a:r>
                    </a:p>
                    <a:p>
                      <a:r>
                        <a:rPr lang="en-US" dirty="0"/>
                        <a:t>e</a:t>
                      </a:r>
                    </a:p>
                    <a:p>
                      <a:r>
                        <a:rPr lang="en-US" dirty="0"/>
                        <a:t>f</a:t>
                      </a:r>
                    </a:p>
                    <a:p>
                      <a:r>
                        <a:rPr lang="en-US" dirty="0"/>
                        <a:t>c</a:t>
                      </a:r>
                    </a:p>
                  </a:txBody>
                  <a:tcPr/>
                </a:tc>
                <a:extLst>
                  <a:ext uri="{0D108BD9-81ED-4DB2-BD59-A6C34878D82A}">
                    <a16:rowId xmlns:a16="http://schemas.microsoft.com/office/drawing/2014/main" val="10000"/>
                  </a:ext>
                </a:extLst>
              </a:tr>
            </a:tbl>
          </a:graphicData>
        </a:graphic>
      </p:graphicFrame>
      <p:sp>
        <p:nvSpPr>
          <p:cNvPr id="15" name="TextBox 14"/>
          <p:cNvSpPr txBox="1"/>
          <p:nvPr/>
        </p:nvSpPr>
        <p:spPr>
          <a:xfrm>
            <a:off x="685800" y="3352800"/>
            <a:ext cx="1524000" cy="369332"/>
          </a:xfrm>
          <a:prstGeom prst="rect">
            <a:avLst/>
          </a:prstGeom>
          <a:noFill/>
        </p:spPr>
        <p:txBody>
          <a:bodyPr wrap="square" rtlCol="0">
            <a:spAutoFit/>
          </a:bodyPr>
          <a:lstStyle/>
          <a:p>
            <a:r>
              <a:rPr lang="en-US" dirty="0"/>
              <a:t>ORDER BY A</a:t>
            </a:r>
          </a:p>
        </p:txBody>
      </p:sp>
      <p:sp>
        <p:nvSpPr>
          <p:cNvPr id="16" name="TextBox 15"/>
          <p:cNvSpPr txBox="1"/>
          <p:nvPr/>
        </p:nvSpPr>
        <p:spPr>
          <a:xfrm>
            <a:off x="3048000" y="3429000"/>
            <a:ext cx="1752600" cy="369332"/>
          </a:xfrm>
          <a:prstGeom prst="rect">
            <a:avLst/>
          </a:prstGeom>
          <a:noFill/>
        </p:spPr>
        <p:txBody>
          <a:bodyPr wrap="square" rtlCol="0">
            <a:spAutoFit/>
          </a:bodyPr>
          <a:lstStyle/>
          <a:p>
            <a:r>
              <a:rPr lang="en-US" dirty="0"/>
              <a:t>ORDER BY A, B</a:t>
            </a:r>
          </a:p>
        </p:txBody>
      </p:sp>
      <p:sp>
        <p:nvSpPr>
          <p:cNvPr id="17" name="TextBox 16"/>
          <p:cNvSpPr txBox="1"/>
          <p:nvPr/>
        </p:nvSpPr>
        <p:spPr>
          <a:xfrm>
            <a:off x="6553200" y="3352800"/>
            <a:ext cx="1524000" cy="369332"/>
          </a:xfrm>
          <a:prstGeom prst="rect">
            <a:avLst/>
          </a:prstGeom>
          <a:noFill/>
        </p:spPr>
        <p:txBody>
          <a:bodyPr wrap="square" rtlCol="0">
            <a:spAutoFit/>
          </a:bodyPr>
          <a:lstStyle/>
          <a:p>
            <a:r>
              <a:rPr lang="en-US" dirty="0"/>
              <a:t>ORDER BY B</a:t>
            </a:r>
          </a:p>
        </p:txBody>
      </p:sp>
    </p:spTree>
    <p:extLst>
      <p:ext uri="{BB962C8B-B14F-4D97-AF65-F5344CB8AC3E}">
        <p14:creationId xmlns:p14="http://schemas.microsoft.com/office/powerpoint/2010/main" val="4103097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itchFamily="18" charset="0"/>
                <a:cs typeface="Times New Roman" pitchFamily="18" charset="0"/>
              </a:rPr>
              <a:t>Projection Properties</a:t>
            </a:r>
            <a:br>
              <a:rPr lang="en-IN" sz="3200" dirty="0">
                <a:latin typeface="Times New Roman" pitchFamily="18" charset="0"/>
                <a:cs typeface="Times New Roman" pitchFamily="18" charset="0"/>
              </a:rPr>
            </a:b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1"/>
            <a:ext cx="8229600" cy="3581400"/>
          </a:xfrm>
        </p:spPr>
        <p:txBody>
          <a:bodyPr>
            <a:normAutofit/>
          </a:bodyPr>
          <a:lstStyle/>
          <a:p>
            <a:r>
              <a:rPr lang="en-IN" sz="2400" dirty="0"/>
              <a:t>Encoding/compression</a:t>
            </a:r>
          </a:p>
          <a:p>
            <a:pPr marL="0" indent="0">
              <a:buNone/>
            </a:pPr>
            <a:endParaRPr lang="en-IN" sz="2400" dirty="0"/>
          </a:p>
          <a:p>
            <a:r>
              <a:rPr lang="en-IN" sz="2400" dirty="0"/>
              <a:t>Sorting – order by</a:t>
            </a:r>
          </a:p>
          <a:p>
            <a:endParaRPr lang="en-IN" sz="2400" dirty="0"/>
          </a:p>
          <a:p>
            <a:r>
              <a:rPr lang="en-IN" sz="2400" dirty="0"/>
              <a:t>K-safety</a:t>
            </a:r>
          </a:p>
          <a:p>
            <a:endParaRPr lang="en-IN" sz="2400" dirty="0"/>
          </a:p>
          <a:p>
            <a:r>
              <a:rPr lang="en-IN" sz="2400" dirty="0"/>
              <a:t>Replication and Segmentation</a:t>
            </a:r>
          </a:p>
          <a:p>
            <a:endParaRPr lang="en-IN" sz="2400" dirty="0"/>
          </a:p>
        </p:txBody>
      </p:sp>
      <p:sp>
        <p:nvSpPr>
          <p:cNvPr id="4" name="Slide Number Placeholder 3">
            <a:extLst>
              <a:ext uri="{FF2B5EF4-FFF2-40B4-BE49-F238E27FC236}">
                <a16:creationId xmlns:a16="http://schemas.microsoft.com/office/drawing/2014/main" id="{52DFC2BD-0DAB-4271-88E2-D31C6E6A39A9}"/>
              </a:ext>
            </a:extLst>
          </p:cNvPr>
          <p:cNvSpPr>
            <a:spLocks noGrp="1"/>
          </p:cNvSpPr>
          <p:nvPr>
            <p:ph type="sldNum" sz="quarter" idx="12"/>
          </p:nvPr>
        </p:nvSpPr>
        <p:spPr/>
        <p:txBody>
          <a:bodyPr/>
          <a:lstStyle/>
          <a:p>
            <a:fld id="{BA007E7D-37C0-4731-917E-6E9679506C53}"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447800"/>
            <a:ext cx="8763000" cy="5029200"/>
          </a:xfrm>
        </p:spPr>
        <p:txBody>
          <a:bodyPr>
            <a:normAutofit/>
          </a:bodyPr>
          <a:lstStyle/>
          <a:p>
            <a:pPr algn="just"/>
            <a:r>
              <a:rPr lang="en-US" sz="2400" dirty="0"/>
              <a:t>Vertica distributes data evenly on different nodes. There are two methods of distribution:</a:t>
            </a:r>
          </a:p>
          <a:p>
            <a:pPr marL="0" indent="0" algn="just">
              <a:buNone/>
            </a:pPr>
            <a:endParaRPr lang="en-US" sz="2400" dirty="0"/>
          </a:p>
          <a:p>
            <a:pPr marL="457200" indent="-457200" algn="just">
              <a:buFont typeface="+mj-lt"/>
              <a:buAutoNum type="arabicPeriod"/>
            </a:pPr>
            <a:r>
              <a:rPr lang="en-US" sz="2400" b="1" u="sng" dirty="0"/>
              <a:t>Replication</a:t>
            </a:r>
            <a:r>
              <a:rPr lang="en-US" sz="2400" b="1" dirty="0"/>
              <a:t>: </a:t>
            </a:r>
            <a:r>
              <a:rPr lang="en-US" sz="2400" dirty="0"/>
              <a:t>It is the process of copying the full projection to each node. This method is used for small projections such as projections with less than 1million records. </a:t>
            </a:r>
          </a:p>
          <a:p>
            <a:pPr marL="457200" indent="-457200" algn="just">
              <a:buFont typeface="+mj-lt"/>
              <a:buAutoNum type="arabicPeriod"/>
            </a:pPr>
            <a:endParaRPr lang="en-US" sz="2400" b="1" u="sng" dirty="0"/>
          </a:p>
          <a:p>
            <a:pPr marL="457200" indent="-457200" algn="just">
              <a:buFont typeface="+mj-lt"/>
              <a:buAutoNum type="arabicPeriod"/>
            </a:pPr>
            <a:r>
              <a:rPr lang="en-US" sz="2400" b="1" u="sng" dirty="0"/>
              <a:t>Segmentation</a:t>
            </a:r>
            <a:r>
              <a:rPr lang="en-US" sz="2400" b="1" dirty="0"/>
              <a:t>: </a:t>
            </a:r>
            <a:r>
              <a:rPr lang="en-US" sz="2400" dirty="0"/>
              <a:t>It is the process of segmenting and distributing the projection data across multiple nodes. This method is used for large projections.</a:t>
            </a:r>
          </a:p>
        </p:txBody>
      </p:sp>
      <p:sp>
        <p:nvSpPr>
          <p:cNvPr id="2" name="TextBox 1">
            <a:extLst>
              <a:ext uri="{FF2B5EF4-FFF2-40B4-BE49-F238E27FC236}">
                <a16:creationId xmlns:a16="http://schemas.microsoft.com/office/drawing/2014/main" id="{23445C29-F787-552B-B8C5-10C48F7C8395}"/>
              </a:ext>
            </a:extLst>
          </p:cNvPr>
          <p:cNvSpPr txBox="1"/>
          <p:nvPr/>
        </p:nvSpPr>
        <p:spPr>
          <a:xfrm>
            <a:off x="1485900" y="533400"/>
            <a:ext cx="6172200" cy="584775"/>
          </a:xfrm>
          <a:prstGeom prst="rect">
            <a:avLst/>
          </a:prstGeom>
          <a:noFill/>
        </p:spPr>
        <p:txBody>
          <a:bodyPr wrap="square" rtlCol="0">
            <a:spAutoFit/>
          </a:bodyPr>
          <a:lstStyle/>
          <a:p>
            <a:pPr algn="ctr"/>
            <a:r>
              <a:rPr lang="en-IN" sz="3200" b="1" dirty="0"/>
              <a:t>Replication and Segmentation</a:t>
            </a:r>
          </a:p>
        </p:txBody>
      </p:sp>
    </p:spTree>
    <p:extLst>
      <p:ext uri="{BB962C8B-B14F-4D97-AF65-F5344CB8AC3E}">
        <p14:creationId xmlns:p14="http://schemas.microsoft.com/office/powerpoint/2010/main" val="256713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A7235-473D-4C74-B393-E324B5FEC2D4}"/>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9CCA057E-EA04-492E-AC20-C0D287E77516}"/>
              </a:ext>
            </a:extLst>
          </p:cNvPr>
          <p:cNvPicPr>
            <a:picLocks noChangeAspect="1"/>
          </p:cNvPicPr>
          <p:nvPr/>
        </p:nvPicPr>
        <p:blipFill rotWithShape="1">
          <a:blip r:embed="rId2"/>
          <a:srcRect t="20885"/>
          <a:stretch/>
        </p:blipFill>
        <p:spPr>
          <a:xfrm>
            <a:off x="76200" y="1047810"/>
            <a:ext cx="9144000" cy="4762380"/>
          </a:xfrm>
          <a:prstGeom prst="rect">
            <a:avLst/>
          </a:prstGeom>
        </p:spPr>
      </p:pic>
    </p:spTree>
    <p:extLst>
      <p:ext uri="{BB962C8B-B14F-4D97-AF65-F5344CB8AC3E}">
        <p14:creationId xmlns:p14="http://schemas.microsoft.com/office/powerpoint/2010/main" val="2574605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60156B-0942-4A2C-A408-EA7B902FA5D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C6B1175-19F3-4C0F-94A7-5BF654D8DBF7}"/>
              </a:ext>
            </a:extLst>
          </p:cNvPr>
          <p:cNvPicPr>
            <a:picLocks noChangeAspect="1"/>
          </p:cNvPicPr>
          <p:nvPr/>
        </p:nvPicPr>
        <p:blipFill>
          <a:blip r:embed="rId2"/>
          <a:stretch>
            <a:fillRect/>
          </a:stretch>
        </p:blipFill>
        <p:spPr>
          <a:xfrm>
            <a:off x="0" y="595273"/>
            <a:ext cx="9144000" cy="5667454"/>
          </a:xfrm>
          <a:prstGeom prst="rect">
            <a:avLst/>
          </a:prstGeom>
        </p:spPr>
      </p:pic>
    </p:spTree>
    <p:extLst>
      <p:ext uri="{BB962C8B-B14F-4D97-AF65-F5344CB8AC3E}">
        <p14:creationId xmlns:p14="http://schemas.microsoft.com/office/powerpoint/2010/main" val="290997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NHCE CONTENT\SUBJECT CONTENTS\big data-2017\my ppt notes\UNIT 2\content for ppt\ver.model4.PNG">
            <a:extLst>
              <a:ext uri="{FF2B5EF4-FFF2-40B4-BE49-F238E27FC236}">
                <a16:creationId xmlns:a16="http://schemas.microsoft.com/office/drawing/2014/main" id="{8C5F7DEF-0482-44D2-B5E2-47E271D9ABCB}"/>
              </a:ext>
            </a:extLst>
          </p:cNvPr>
          <p:cNvPicPr>
            <a:picLocks noChangeAspect="1" noChangeArrowheads="1"/>
          </p:cNvPicPr>
          <p:nvPr/>
        </p:nvPicPr>
        <p:blipFill>
          <a:blip r:embed="rId2"/>
          <a:srcRect/>
          <a:stretch>
            <a:fillRect/>
          </a:stretch>
        </p:blipFill>
        <p:spPr bwMode="auto">
          <a:xfrm>
            <a:off x="76200" y="1066800"/>
            <a:ext cx="8929719" cy="5105400"/>
          </a:xfrm>
          <a:prstGeom prst="rect">
            <a:avLst/>
          </a:prstGeom>
          <a:noFill/>
        </p:spPr>
      </p:pic>
      <p:sp>
        <p:nvSpPr>
          <p:cNvPr id="2" name="TextBox 1">
            <a:extLst>
              <a:ext uri="{FF2B5EF4-FFF2-40B4-BE49-F238E27FC236}">
                <a16:creationId xmlns:a16="http://schemas.microsoft.com/office/drawing/2014/main" id="{EA1060CA-EDB4-780C-D884-DDF727680697}"/>
              </a:ext>
            </a:extLst>
          </p:cNvPr>
          <p:cNvSpPr txBox="1"/>
          <p:nvPr/>
        </p:nvSpPr>
        <p:spPr>
          <a:xfrm>
            <a:off x="2514600" y="381000"/>
            <a:ext cx="4114800" cy="523220"/>
          </a:xfrm>
          <a:prstGeom prst="rect">
            <a:avLst/>
          </a:prstGeom>
          <a:noFill/>
        </p:spPr>
        <p:txBody>
          <a:bodyPr wrap="square" rtlCol="0">
            <a:spAutoFit/>
          </a:bodyPr>
          <a:lstStyle/>
          <a:p>
            <a:r>
              <a:rPr lang="en-IN" sz="2800" b="1" dirty="0"/>
              <a:t>Vertica Object Hierarchy </a:t>
            </a:r>
          </a:p>
        </p:txBody>
      </p:sp>
    </p:spTree>
    <p:extLst>
      <p:ext uri="{BB962C8B-B14F-4D97-AF65-F5344CB8AC3E}">
        <p14:creationId xmlns:p14="http://schemas.microsoft.com/office/powerpoint/2010/main" val="61275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762AC8-E0A7-44F5-AC17-8C46848E1602}"/>
              </a:ext>
            </a:extLst>
          </p:cNvPr>
          <p:cNvPicPr>
            <a:picLocks noChangeAspect="1"/>
          </p:cNvPicPr>
          <p:nvPr/>
        </p:nvPicPr>
        <p:blipFill>
          <a:blip r:embed="rId2"/>
          <a:stretch>
            <a:fillRect/>
          </a:stretch>
        </p:blipFill>
        <p:spPr>
          <a:xfrm>
            <a:off x="0" y="982014"/>
            <a:ext cx="9144000" cy="4893972"/>
          </a:xfrm>
          <a:prstGeom prst="rect">
            <a:avLst/>
          </a:prstGeom>
        </p:spPr>
      </p:pic>
      <p:sp>
        <p:nvSpPr>
          <p:cNvPr id="2" name="TextBox 1">
            <a:extLst>
              <a:ext uri="{FF2B5EF4-FFF2-40B4-BE49-F238E27FC236}">
                <a16:creationId xmlns:a16="http://schemas.microsoft.com/office/drawing/2014/main" id="{1B27CFF8-6530-02F4-C0D4-30BBB16695DC}"/>
              </a:ext>
            </a:extLst>
          </p:cNvPr>
          <p:cNvSpPr txBox="1"/>
          <p:nvPr/>
        </p:nvSpPr>
        <p:spPr>
          <a:xfrm>
            <a:off x="2933700" y="228600"/>
            <a:ext cx="3276600" cy="584775"/>
          </a:xfrm>
          <a:prstGeom prst="rect">
            <a:avLst/>
          </a:prstGeom>
          <a:noFill/>
        </p:spPr>
        <p:txBody>
          <a:bodyPr wrap="square" rtlCol="0">
            <a:spAutoFit/>
          </a:bodyPr>
          <a:lstStyle/>
          <a:p>
            <a:pPr algn="ctr"/>
            <a:r>
              <a:rPr lang="en-IN" sz="3200" b="1" dirty="0"/>
              <a:t>Buddy Projection</a:t>
            </a:r>
          </a:p>
        </p:txBody>
      </p:sp>
    </p:spTree>
    <p:extLst>
      <p:ext uri="{BB962C8B-B14F-4D97-AF65-F5344CB8AC3E}">
        <p14:creationId xmlns:p14="http://schemas.microsoft.com/office/powerpoint/2010/main" val="2374376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320D4-CC37-4D32-807C-9B63B80B7A07}"/>
              </a:ext>
            </a:extLst>
          </p:cNvPr>
          <p:cNvPicPr>
            <a:picLocks noChangeAspect="1"/>
          </p:cNvPicPr>
          <p:nvPr/>
        </p:nvPicPr>
        <p:blipFill rotWithShape="1">
          <a:blip r:embed="rId2"/>
          <a:srcRect l="12500" r="15833"/>
          <a:stretch/>
        </p:blipFill>
        <p:spPr>
          <a:xfrm>
            <a:off x="762000" y="457201"/>
            <a:ext cx="7391400" cy="4191000"/>
          </a:xfrm>
          <a:prstGeom prst="rect">
            <a:avLst/>
          </a:prstGeom>
        </p:spPr>
      </p:pic>
      <p:pic>
        <p:nvPicPr>
          <p:cNvPr id="2" name="Picture 1">
            <a:extLst>
              <a:ext uri="{FF2B5EF4-FFF2-40B4-BE49-F238E27FC236}">
                <a16:creationId xmlns:a16="http://schemas.microsoft.com/office/drawing/2014/main" id="{54E2939A-2557-C824-FA76-B874DF92252C}"/>
              </a:ext>
            </a:extLst>
          </p:cNvPr>
          <p:cNvPicPr>
            <a:picLocks noChangeAspect="1"/>
          </p:cNvPicPr>
          <p:nvPr/>
        </p:nvPicPr>
        <p:blipFill rotWithShape="1">
          <a:blip r:embed="rId3"/>
          <a:srcRect l="20833" t="42964" r="22500" b="14073"/>
          <a:stretch/>
        </p:blipFill>
        <p:spPr>
          <a:xfrm>
            <a:off x="2362200" y="3962400"/>
            <a:ext cx="5181600" cy="2209800"/>
          </a:xfrm>
          <a:prstGeom prst="rect">
            <a:avLst/>
          </a:prstGeom>
        </p:spPr>
      </p:pic>
    </p:spTree>
    <p:extLst>
      <p:ext uri="{BB962C8B-B14F-4D97-AF65-F5344CB8AC3E}">
        <p14:creationId xmlns:p14="http://schemas.microsoft.com/office/powerpoint/2010/main" val="123719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1A65F4-40C3-4759-9151-DE8CCA4029A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178BF6E-F1DD-4DF1-89AE-1E20407BB117}"/>
              </a:ext>
            </a:extLst>
          </p:cNvPr>
          <p:cNvPicPr>
            <a:picLocks noChangeAspect="1"/>
          </p:cNvPicPr>
          <p:nvPr/>
        </p:nvPicPr>
        <p:blipFill>
          <a:blip r:embed="rId2"/>
          <a:stretch>
            <a:fillRect/>
          </a:stretch>
        </p:blipFill>
        <p:spPr>
          <a:xfrm>
            <a:off x="0" y="508312"/>
            <a:ext cx="9144000" cy="5841376"/>
          </a:xfrm>
          <a:prstGeom prst="rect">
            <a:avLst/>
          </a:prstGeom>
        </p:spPr>
      </p:pic>
    </p:spTree>
    <p:extLst>
      <p:ext uri="{BB962C8B-B14F-4D97-AF65-F5344CB8AC3E}">
        <p14:creationId xmlns:p14="http://schemas.microsoft.com/office/powerpoint/2010/main" val="1610317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solidFill>
                  <a:srgbClr val="0070C0"/>
                </a:solidFill>
              </a:rPr>
              <a:t>Creating projections</a:t>
            </a:r>
            <a:br>
              <a:rPr lang="en-IN" dirty="0"/>
            </a:br>
            <a:endParaRPr lang="en-IN" dirty="0"/>
          </a:p>
        </p:txBody>
      </p:sp>
      <p:sp>
        <p:nvSpPr>
          <p:cNvPr id="3" name="Content Placeholder 2"/>
          <p:cNvSpPr>
            <a:spLocks noGrp="1"/>
          </p:cNvSpPr>
          <p:nvPr>
            <p:ph idx="1"/>
          </p:nvPr>
        </p:nvSpPr>
        <p:spPr>
          <a:xfrm>
            <a:off x="457200" y="1000107"/>
            <a:ext cx="8229600" cy="5721367"/>
          </a:xfrm>
        </p:spPr>
        <p:txBody>
          <a:bodyPr>
            <a:normAutofit/>
          </a:bodyPr>
          <a:lstStyle/>
          <a:p>
            <a:r>
              <a:rPr lang="en-IN" sz="2400" dirty="0">
                <a:solidFill>
                  <a:srgbClr val="FF0000"/>
                </a:solidFill>
              </a:rPr>
              <a:t>AUTOMATICALLY</a:t>
            </a:r>
          </a:p>
          <a:p>
            <a:pPr algn="just"/>
            <a:r>
              <a:rPr lang="en-IN" sz="2400" dirty="0"/>
              <a:t>Vertica automatically creates projections on first data load into a table. </a:t>
            </a:r>
          </a:p>
          <a:p>
            <a:pPr algn="just"/>
            <a:r>
              <a:rPr lang="en-IN" sz="2400" dirty="0"/>
              <a:t>These projections are considered unoptimized super projections. </a:t>
            </a:r>
          </a:p>
          <a:p>
            <a:pPr marL="0" indent="0" algn="just">
              <a:buNone/>
            </a:pPr>
            <a:endParaRPr lang="en-IN" sz="2400" dirty="0"/>
          </a:p>
          <a:p>
            <a:r>
              <a:rPr lang="en-US" sz="2400" dirty="0">
                <a:solidFill>
                  <a:srgbClr val="FF0000"/>
                </a:solidFill>
              </a:rPr>
              <a:t>RUNNING DBD</a:t>
            </a:r>
            <a:endParaRPr lang="en-IN" sz="2400" dirty="0">
              <a:solidFill>
                <a:srgbClr val="FF0000"/>
              </a:solidFill>
            </a:endParaRPr>
          </a:p>
          <a:p>
            <a:pPr algn="just"/>
            <a:r>
              <a:rPr lang="en-IN" sz="2400" dirty="0"/>
              <a:t>Optimized super projections are created when you run the Database Designer. </a:t>
            </a:r>
          </a:p>
          <a:p>
            <a:pPr algn="just"/>
            <a:r>
              <a:rPr lang="en-IN" sz="2400" dirty="0"/>
              <a:t>You also have the option of creating </a:t>
            </a:r>
            <a:r>
              <a:rPr lang="en-IN" sz="2400" dirty="0">
                <a:solidFill>
                  <a:srgbClr val="FF0000"/>
                </a:solidFill>
              </a:rPr>
              <a:t>query-specific projections</a:t>
            </a:r>
            <a:r>
              <a:rPr lang="en-IN" sz="2400" dirty="0"/>
              <a:t> in the DBD wizard.</a:t>
            </a:r>
          </a:p>
          <a:p>
            <a:pPr marL="0" indent="0" algn="just">
              <a:buNone/>
            </a:pPr>
            <a:endParaRPr lang="en-IN" sz="2400" dirty="0"/>
          </a:p>
          <a:p>
            <a:pPr algn="just"/>
            <a:r>
              <a:rPr lang="en-US" sz="2400" dirty="0">
                <a:solidFill>
                  <a:srgbClr val="FF0000"/>
                </a:solidFill>
              </a:rPr>
              <a:t>MANUALLY</a:t>
            </a:r>
            <a:endParaRPr lang="en-IN" sz="2400" dirty="0">
              <a:solidFill>
                <a:srgbClr val="FF0000"/>
              </a:solidFill>
            </a:endParaRPr>
          </a:p>
        </p:txBody>
      </p:sp>
      <p:sp>
        <p:nvSpPr>
          <p:cNvPr id="4" name="Slide Number Placeholder 3">
            <a:extLst>
              <a:ext uri="{FF2B5EF4-FFF2-40B4-BE49-F238E27FC236}">
                <a16:creationId xmlns:a16="http://schemas.microsoft.com/office/drawing/2014/main" id="{0302808E-594C-42D7-AD55-2E671E683F9C}"/>
              </a:ext>
            </a:extLst>
          </p:cNvPr>
          <p:cNvSpPr>
            <a:spLocks noGrp="1"/>
          </p:cNvSpPr>
          <p:nvPr>
            <p:ph type="sldNum" sz="quarter" idx="12"/>
          </p:nvPr>
        </p:nvSpPr>
        <p:spPr/>
        <p:txBody>
          <a:bodyPr/>
          <a:lstStyle/>
          <a:p>
            <a:fld id="{BA007E7D-37C0-4731-917E-6E9679506C53}"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solidFill>
                  <a:srgbClr val="FF0000"/>
                </a:solidFill>
              </a:rPr>
              <a:t>MANUALLY</a:t>
            </a:r>
          </a:p>
        </p:txBody>
      </p:sp>
      <p:sp>
        <p:nvSpPr>
          <p:cNvPr id="3" name="Content Placeholder 2"/>
          <p:cNvSpPr>
            <a:spLocks noGrp="1"/>
          </p:cNvSpPr>
          <p:nvPr>
            <p:ph idx="1"/>
          </p:nvPr>
        </p:nvSpPr>
        <p:spPr>
          <a:xfrm>
            <a:off x="457200" y="1285860"/>
            <a:ext cx="8229600" cy="4840303"/>
          </a:xfrm>
        </p:spPr>
        <p:txBody>
          <a:bodyPr>
            <a:normAutofit/>
          </a:bodyPr>
          <a:lstStyle/>
          <a:p>
            <a:r>
              <a:rPr lang="en-IN" dirty="0">
                <a:solidFill>
                  <a:srgbClr val="0070C0"/>
                </a:solidFill>
              </a:rPr>
              <a:t>CREATE PROJECTION statement:</a:t>
            </a:r>
          </a:p>
          <a:p>
            <a:r>
              <a:rPr lang="en-IN" sz="2400" dirty="0"/>
              <a:t>CREATE PROJECTION [ IF NOT EXISTS ]</a:t>
            </a:r>
          </a:p>
          <a:p>
            <a:pPr>
              <a:buNone/>
            </a:pPr>
            <a:r>
              <a:rPr lang="en-IN" sz="2400" dirty="0"/>
              <a:t>      ...</a:t>
            </a:r>
            <a:r>
              <a:rPr lang="en-IN" sz="2400" i="1" dirty="0"/>
              <a:t>projection-name </a:t>
            </a:r>
          </a:p>
          <a:p>
            <a:pPr>
              <a:buNone/>
            </a:pPr>
            <a:r>
              <a:rPr lang="en-IN" sz="2400" dirty="0"/>
              <a:t>      ... [ ( ........{ </a:t>
            </a:r>
            <a:r>
              <a:rPr lang="en-IN" sz="2400" i="1" dirty="0"/>
              <a:t>projection-</a:t>
            </a:r>
            <a:r>
              <a:rPr lang="en-IN" sz="2400" i="1" dirty="0" err="1"/>
              <a:t>col</a:t>
            </a:r>
            <a:r>
              <a:rPr lang="en-IN" sz="2400" dirty="0"/>
              <a:t> | </a:t>
            </a:r>
            <a:r>
              <a:rPr lang="en-IN" sz="2400" i="1" dirty="0">
                <a:hlinkClick r:id="rId2"/>
              </a:rPr>
              <a:t>grouped-clause</a:t>
            </a:r>
            <a:r>
              <a:rPr lang="en-IN" sz="2400" dirty="0"/>
              <a:t> </a:t>
            </a:r>
          </a:p>
          <a:p>
            <a:pPr>
              <a:buNone/>
            </a:pPr>
            <a:r>
              <a:rPr lang="en-IN" sz="2400" dirty="0"/>
              <a:t>......... [ ENCODING </a:t>
            </a:r>
            <a:r>
              <a:rPr lang="en-IN" sz="2400" i="1" dirty="0">
                <a:hlinkClick r:id="rId3"/>
              </a:rPr>
              <a:t>encoding-type</a:t>
            </a:r>
            <a:r>
              <a:rPr lang="en-IN" sz="2400" dirty="0"/>
              <a:t> ]</a:t>
            </a:r>
          </a:p>
          <a:p>
            <a:pPr>
              <a:buNone/>
            </a:pPr>
            <a:r>
              <a:rPr lang="en-IN" sz="2400" dirty="0"/>
              <a:t> ........}[,...] ...) ] AS SELECT</a:t>
            </a:r>
          </a:p>
          <a:p>
            <a:pPr>
              <a:buNone/>
            </a:pPr>
            <a:r>
              <a:rPr lang="en-IN" sz="2400" dirty="0"/>
              <a:t> ...</a:t>
            </a:r>
            <a:r>
              <a:rPr lang="en-IN" sz="2400" i="1" dirty="0" err="1"/>
              <a:t>select‑list</a:t>
            </a:r>
            <a:r>
              <a:rPr lang="en-IN" sz="2400" dirty="0"/>
              <a:t> </a:t>
            </a:r>
            <a:r>
              <a:rPr lang="en-IN" sz="2400" i="1" dirty="0">
                <a:hlinkClick r:id="rId4"/>
              </a:rPr>
              <a:t>from-clause</a:t>
            </a:r>
            <a:endParaRPr lang="en-IN" sz="2400" i="1" dirty="0"/>
          </a:p>
          <a:p>
            <a:pPr>
              <a:buNone/>
            </a:pPr>
            <a:r>
              <a:rPr lang="en-IN" sz="2400" dirty="0"/>
              <a:t> ...[ ORDER BY </a:t>
            </a:r>
            <a:r>
              <a:rPr lang="en-IN" sz="2400" i="1" dirty="0"/>
              <a:t>column-</a:t>
            </a:r>
            <a:r>
              <a:rPr lang="en-IN" sz="2400" i="1" dirty="0" err="1"/>
              <a:t>expr</a:t>
            </a:r>
            <a:r>
              <a:rPr lang="en-IN" sz="2400" dirty="0"/>
              <a:t>[,...] ] </a:t>
            </a:r>
          </a:p>
          <a:p>
            <a:pPr>
              <a:buNone/>
            </a:pPr>
            <a:r>
              <a:rPr lang="en-IN" sz="2400" dirty="0"/>
              <a:t>...[ </a:t>
            </a:r>
            <a:r>
              <a:rPr lang="en-IN" sz="2400" i="1" dirty="0"/>
              <a:t>segmentation-spec</a:t>
            </a:r>
            <a:r>
              <a:rPr lang="en-IN" sz="2400" dirty="0"/>
              <a:t> ] ...[ KSAFE [ </a:t>
            </a:r>
            <a:r>
              <a:rPr lang="en-IN" sz="2400" i="1" dirty="0"/>
              <a:t>k-num</a:t>
            </a:r>
            <a:r>
              <a:rPr lang="en-IN" sz="2400" dirty="0"/>
              <a:t> ] ]</a:t>
            </a:r>
          </a:p>
        </p:txBody>
      </p:sp>
      <p:sp>
        <p:nvSpPr>
          <p:cNvPr id="4" name="Slide Number Placeholder 3">
            <a:extLst>
              <a:ext uri="{FF2B5EF4-FFF2-40B4-BE49-F238E27FC236}">
                <a16:creationId xmlns:a16="http://schemas.microsoft.com/office/drawing/2014/main" id="{AD2FFBEC-10A1-42EB-A94D-9F727D85D6B2}"/>
              </a:ext>
            </a:extLst>
          </p:cNvPr>
          <p:cNvSpPr>
            <a:spLocks noGrp="1"/>
          </p:cNvSpPr>
          <p:nvPr>
            <p:ph type="sldNum" sz="quarter" idx="12"/>
          </p:nvPr>
        </p:nvSpPr>
        <p:spPr/>
        <p:txBody>
          <a:bodyPr/>
          <a:lstStyle/>
          <a:p>
            <a:fld id="{BA007E7D-37C0-4731-917E-6E9679506C53}" type="slidenum">
              <a:rPr lang="en-US" smtClean="0"/>
              <a:pPr/>
              <a:t>34</a:t>
            </a:fld>
            <a:endParaRPr lang="en-US"/>
          </a:p>
        </p:txBody>
      </p:sp>
    </p:spTree>
    <p:extLst>
      <p:ext uri="{BB962C8B-B14F-4D97-AF65-F5344CB8AC3E}">
        <p14:creationId xmlns:p14="http://schemas.microsoft.com/office/powerpoint/2010/main" val="1109329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MANUALLY</a:t>
            </a:r>
            <a:endParaRPr lang="en-IN" dirty="0"/>
          </a:p>
        </p:txBody>
      </p:sp>
      <p:sp>
        <p:nvSpPr>
          <p:cNvPr id="3" name="Content Placeholder 2"/>
          <p:cNvSpPr>
            <a:spLocks noGrp="1"/>
          </p:cNvSpPr>
          <p:nvPr>
            <p:ph idx="1"/>
          </p:nvPr>
        </p:nvSpPr>
        <p:spPr/>
        <p:txBody>
          <a:bodyPr>
            <a:normAutofit lnSpcReduction="10000"/>
          </a:bodyPr>
          <a:lstStyle/>
          <a:p>
            <a:r>
              <a:rPr lang="en-IN" dirty="0"/>
              <a:t>CREATE PROJECTION </a:t>
            </a:r>
            <a:r>
              <a:rPr lang="en-IN" i="1" dirty="0" err="1"/>
              <a:t>projection_name</a:t>
            </a:r>
            <a:r>
              <a:rPr lang="en-IN" dirty="0"/>
              <a:t> (</a:t>
            </a:r>
            <a:r>
              <a:rPr lang="en-IN" i="1" dirty="0" err="1"/>
              <a:t>projection_col</a:t>
            </a:r>
            <a:r>
              <a:rPr lang="en-IN" dirty="0"/>
              <a:t>,...) AS SELECT </a:t>
            </a:r>
            <a:r>
              <a:rPr lang="en-IN" i="1" dirty="0" err="1"/>
              <a:t>table_col</a:t>
            </a:r>
            <a:r>
              <a:rPr lang="en-IN" dirty="0"/>
              <a:t>,... FROM </a:t>
            </a:r>
            <a:r>
              <a:rPr lang="en-IN" i="1" dirty="0" err="1"/>
              <a:t>existing_table</a:t>
            </a:r>
            <a:r>
              <a:rPr lang="en-IN" dirty="0"/>
              <a:t> ...</a:t>
            </a:r>
          </a:p>
          <a:p>
            <a:r>
              <a:rPr lang="en-IN" dirty="0"/>
              <a:t>=&gt; CREATE TABLE trades (stock CHAR(5), bid INT, ask INT); </a:t>
            </a:r>
            <a:br>
              <a:rPr lang="en-IN" dirty="0"/>
            </a:br>
            <a:r>
              <a:rPr lang="en-IN" dirty="0"/>
              <a:t>=&gt; CREATE PROJECTION </a:t>
            </a:r>
            <a:r>
              <a:rPr lang="en-IN" dirty="0" err="1"/>
              <a:t>tradeproj</a:t>
            </a:r>
            <a:r>
              <a:rPr lang="en-IN" dirty="0"/>
              <a:t> (stock ENCODING RLE, </a:t>
            </a:r>
            <a:br>
              <a:rPr lang="en-IN" dirty="0"/>
            </a:br>
            <a:r>
              <a:rPr lang="en-IN" dirty="0"/>
              <a:t>GROUPED(bid ENCODING DELTAVAL, ask)) </a:t>
            </a:r>
            <a:br>
              <a:rPr lang="en-IN" dirty="0"/>
            </a:br>
            <a:r>
              <a:rPr lang="en-IN" dirty="0"/>
              <a:t>AS (SELECT * FROM trades) KSAFE 1;</a:t>
            </a:r>
          </a:p>
          <a:p>
            <a:endParaRPr lang="en-IN" dirty="0"/>
          </a:p>
        </p:txBody>
      </p:sp>
      <p:sp>
        <p:nvSpPr>
          <p:cNvPr id="4" name="Slide Number Placeholder 3">
            <a:extLst>
              <a:ext uri="{FF2B5EF4-FFF2-40B4-BE49-F238E27FC236}">
                <a16:creationId xmlns:a16="http://schemas.microsoft.com/office/drawing/2014/main" id="{987860F3-E81F-40F1-8192-7DFBE33D654C}"/>
              </a:ext>
            </a:extLst>
          </p:cNvPr>
          <p:cNvSpPr>
            <a:spLocks noGrp="1"/>
          </p:cNvSpPr>
          <p:nvPr>
            <p:ph type="sldNum" sz="quarter" idx="12"/>
          </p:nvPr>
        </p:nvSpPr>
        <p:spPr/>
        <p:txBody>
          <a:bodyPr/>
          <a:lstStyle/>
          <a:p>
            <a:fld id="{BA007E7D-37C0-4731-917E-6E9679506C53}"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Clr>
                <a:schemeClr val="dk1"/>
              </a:buClr>
              <a:buSzPts val="3200"/>
              <a:buFont typeface="Calibri"/>
              <a:buAutoNum type="arabicPeriod"/>
            </a:pPr>
            <a:r>
              <a:rPr lang="en-US" dirty="0"/>
              <a:t>Creation of schema, tables and execution of  SQL statements on Vertica Database</a:t>
            </a:r>
          </a:p>
          <a:p>
            <a:pPr marL="0" lvl="0" indent="0" algn="l" rtl="0">
              <a:spcBef>
                <a:spcPts val="640"/>
              </a:spcBef>
              <a:spcAft>
                <a:spcPts val="0"/>
              </a:spcAft>
              <a:buClr>
                <a:schemeClr val="dk1"/>
              </a:buClr>
              <a:buSzPts val="3200"/>
              <a:buNone/>
            </a:pPr>
            <a:endParaRPr lang="en-US" dirty="0"/>
          </a:p>
          <a:p>
            <a:pPr marL="0" lvl="0" indent="0" algn="l" rtl="0">
              <a:spcBef>
                <a:spcPts val="640"/>
              </a:spcBef>
              <a:spcAft>
                <a:spcPts val="0"/>
              </a:spcAft>
              <a:buClr>
                <a:schemeClr val="dk1"/>
              </a:buClr>
              <a:buSzPts val="3200"/>
              <a:buNone/>
            </a:pPr>
            <a:r>
              <a:rPr lang="en-US" dirty="0"/>
              <a:t>2. Hands-on projections</a:t>
            </a:r>
            <a:endParaRPr dirty="0"/>
          </a:p>
          <a:p>
            <a:pPr marL="342900" lvl="0" indent="-139700" algn="l" rtl="0">
              <a:spcBef>
                <a:spcPts val="640"/>
              </a:spcBef>
              <a:spcAft>
                <a:spcPts val="0"/>
              </a:spcAft>
              <a:buClr>
                <a:schemeClr val="dk1"/>
              </a:buClr>
              <a:buSzPts val="3200"/>
              <a:buNone/>
            </a:pPr>
            <a:endParaRPr dirty="0"/>
          </a:p>
        </p:txBody>
      </p:sp>
      <p:sp>
        <p:nvSpPr>
          <p:cNvPr id="2" name="Title 1">
            <a:extLst>
              <a:ext uri="{FF2B5EF4-FFF2-40B4-BE49-F238E27FC236}">
                <a16:creationId xmlns:a16="http://schemas.microsoft.com/office/drawing/2014/main" id="{C3D20829-EE34-FE28-9919-C62D860677B0}"/>
              </a:ext>
            </a:extLst>
          </p:cNvPr>
          <p:cNvSpPr txBox="1">
            <a:spLocks/>
          </p:cNvSpPr>
          <p:nvPr/>
        </p:nvSpPr>
        <p:spPr>
          <a:xfrm>
            <a:off x="46228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Hands-on (Module 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IN" sz="3600" dirty="0"/>
              <a:t>Connect to Remote Vertica Server</a:t>
            </a:r>
          </a:p>
        </p:txBody>
      </p:sp>
      <p:sp>
        <p:nvSpPr>
          <p:cNvPr id="3" name="Content Placeholder 2"/>
          <p:cNvSpPr>
            <a:spLocks noGrp="1"/>
          </p:cNvSpPr>
          <p:nvPr>
            <p:ph idx="1"/>
          </p:nvPr>
        </p:nvSpPr>
        <p:spPr>
          <a:xfrm>
            <a:off x="457200" y="1295400"/>
            <a:ext cx="8229600" cy="5105400"/>
          </a:xfrm>
        </p:spPr>
        <p:txBody>
          <a:bodyPr>
            <a:normAutofit/>
          </a:bodyPr>
          <a:lstStyle/>
          <a:p>
            <a:r>
              <a:rPr lang="en-IN" dirty="0"/>
              <a:t>Click on putty </a:t>
            </a:r>
            <a:r>
              <a:rPr lang="en-IN" sz="2400" dirty="0">
                <a:solidFill>
                  <a:srgbClr val="FF0000"/>
                </a:solidFill>
              </a:rPr>
              <a:t>(available on desktop)</a:t>
            </a:r>
            <a:endParaRPr lang="en-IN" dirty="0">
              <a:solidFill>
                <a:srgbClr val="FF0000"/>
              </a:solidFill>
            </a:endParaRPr>
          </a:p>
          <a:p>
            <a:r>
              <a:rPr lang="en-IN" dirty="0"/>
              <a:t>Host name: 10.10.26.11</a:t>
            </a:r>
          </a:p>
          <a:p>
            <a:r>
              <a:rPr lang="en-IN" dirty="0"/>
              <a:t>Login as : hp1</a:t>
            </a:r>
          </a:p>
          <a:p>
            <a:r>
              <a:rPr lang="en-IN" dirty="0"/>
              <a:t>Password: ROOT@123 </a:t>
            </a:r>
          </a:p>
          <a:p>
            <a:pPr marL="0" indent="0">
              <a:buNone/>
            </a:pPr>
            <a:r>
              <a:rPr lang="en-IN" dirty="0"/>
              <a:t> </a:t>
            </a:r>
            <a:r>
              <a:rPr lang="en-IN" sz="2400" dirty="0">
                <a:solidFill>
                  <a:srgbClr val="FF0000"/>
                </a:solidFill>
              </a:rPr>
              <a:t>(login to </a:t>
            </a:r>
            <a:r>
              <a:rPr lang="en-IN" sz="2400" dirty="0" err="1">
                <a:solidFill>
                  <a:srgbClr val="FF0000"/>
                </a:solidFill>
              </a:rPr>
              <a:t>vertica</a:t>
            </a:r>
            <a:r>
              <a:rPr lang="en-IN" sz="2400" dirty="0">
                <a:solidFill>
                  <a:srgbClr val="FF0000"/>
                </a:solidFill>
              </a:rPr>
              <a:t> by giving the above user name and password)</a:t>
            </a:r>
          </a:p>
          <a:p>
            <a:r>
              <a:rPr lang="en-IN" dirty="0"/>
              <a:t>Login to </a:t>
            </a:r>
            <a:r>
              <a:rPr lang="en-IN" dirty="0" err="1"/>
              <a:t>dbadmin</a:t>
            </a:r>
            <a:r>
              <a:rPr lang="en-IN" dirty="0"/>
              <a:t> by typing the following path</a:t>
            </a:r>
          </a:p>
          <a:p>
            <a:pPr marL="0" indent="0">
              <a:buNone/>
            </a:pPr>
            <a:r>
              <a:rPr lang="en-IN" dirty="0"/>
              <a:t>/opt/</a:t>
            </a:r>
            <a:r>
              <a:rPr lang="en-IN" dirty="0" err="1"/>
              <a:t>vertica</a:t>
            </a:r>
            <a:r>
              <a:rPr lang="en-IN" dirty="0"/>
              <a:t>/bin/</a:t>
            </a:r>
            <a:r>
              <a:rPr lang="en-IN" dirty="0" err="1"/>
              <a:t>vsql</a:t>
            </a:r>
            <a:r>
              <a:rPr lang="en-IN" dirty="0"/>
              <a:t> –</a:t>
            </a:r>
            <a:r>
              <a:rPr lang="en-IN" dirty="0" err="1"/>
              <a:t>Udbadmin</a:t>
            </a:r>
            <a:r>
              <a:rPr lang="en-IN" dirty="0"/>
              <a:t> –wvertica123</a:t>
            </a:r>
          </a:p>
          <a:p>
            <a:pPr marL="400050" lvl="1" indent="0">
              <a:buNone/>
            </a:pPr>
            <a:r>
              <a:rPr lang="en-IN" sz="2000" dirty="0" err="1">
                <a:solidFill>
                  <a:srgbClr val="FF0000"/>
                </a:solidFill>
              </a:rPr>
              <a:t>dbadmin</a:t>
            </a:r>
            <a:r>
              <a:rPr lang="en-IN" sz="2000" dirty="0">
                <a:solidFill>
                  <a:srgbClr val="FF0000"/>
                </a:solidFill>
              </a:rPr>
              <a:t>=&gt;</a:t>
            </a:r>
          </a:p>
          <a:p>
            <a:pPr marL="92075" lvl="1" indent="0">
              <a:buNone/>
            </a:pPr>
            <a:r>
              <a:rPr lang="en-IN" sz="2000" dirty="0">
                <a:solidFill>
                  <a:srgbClr val="FF0000"/>
                </a:solidFill>
              </a:rPr>
              <a:t>(now we can create tables and perform all the queries)</a:t>
            </a:r>
          </a:p>
        </p:txBody>
      </p:sp>
    </p:spTree>
    <p:extLst>
      <p:ext uri="{BB962C8B-B14F-4D97-AF65-F5344CB8AC3E}">
        <p14:creationId xmlns:p14="http://schemas.microsoft.com/office/powerpoint/2010/main" val="4093745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a:t>Database Designer(DBD)</a:t>
            </a:r>
            <a:endParaRPr lang="en-IN" dirty="0"/>
          </a:p>
        </p:txBody>
      </p:sp>
      <p:sp>
        <p:nvSpPr>
          <p:cNvPr id="3" name="Content Placeholder 2"/>
          <p:cNvSpPr>
            <a:spLocks noGrp="1"/>
          </p:cNvSpPr>
          <p:nvPr>
            <p:ph idx="1"/>
          </p:nvPr>
        </p:nvSpPr>
        <p:spPr>
          <a:xfrm>
            <a:off x="152400" y="1219200"/>
            <a:ext cx="8839200" cy="4800600"/>
          </a:xfrm>
        </p:spPr>
        <p:txBody>
          <a:bodyPr>
            <a:normAutofit fontScale="92500" lnSpcReduction="10000"/>
          </a:bodyPr>
          <a:lstStyle/>
          <a:p>
            <a:pPr algn="just"/>
            <a:r>
              <a:rPr lang="en-IN" sz="2200" dirty="0"/>
              <a:t>Vertica's Database Designer is a tool that:</a:t>
            </a:r>
          </a:p>
          <a:p>
            <a:pPr lvl="1" algn="just">
              <a:buFont typeface="Wingdings" panose="05000000000000000000" pitchFamily="2" charset="2"/>
              <a:buChar char="Ø"/>
            </a:pPr>
            <a:r>
              <a:rPr lang="en-IN" sz="2200" dirty="0"/>
              <a:t>Analyses your logical schema, sample data, and, optionally, your sample queries.</a:t>
            </a:r>
          </a:p>
          <a:p>
            <a:pPr lvl="1" algn="just">
              <a:buFont typeface="Wingdings" panose="05000000000000000000" pitchFamily="2" charset="2"/>
              <a:buChar char="Ø"/>
            </a:pPr>
            <a:r>
              <a:rPr lang="en-IN" sz="2200" dirty="0"/>
              <a:t>Creates a Physical Schema design (a set of projections) that can be deployed automatically or manually.</a:t>
            </a:r>
          </a:p>
          <a:p>
            <a:pPr lvl="1" algn="just">
              <a:buFont typeface="Wingdings" panose="05000000000000000000" pitchFamily="2" charset="2"/>
              <a:buChar char="Ø"/>
            </a:pPr>
            <a:r>
              <a:rPr lang="en-IN" sz="2200" dirty="0"/>
              <a:t>Can be used by anyone without specialized database knowledge. Even business users can run Database Designer.</a:t>
            </a:r>
          </a:p>
          <a:p>
            <a:pPr lvl="1" algn="just">
              <a:buFont typeface="Wingdings" panose="05000000000000000000" pitchFamily="2" charset="2"/>
              <a:buChar char="Ø"/>
            </a:pPr>
            <a:r>
              <a:rPr lang="en-IN" sz="2200" dirty="0"/>
              <a:t>Can be run and re-run any time for additional optimization without stopping the database.</a:t>
            </a:r>
          </a:p>
          <a:p>
            <a:pPr algn="just"/>
            <a:r>
              <a:rPr lang="en-US" sz="2200" dirty="0"/>
              <a:t>The projections that Database Designer creates provide excellent query performance within physical constraints while using disk space efficiently.</a:t>
            </a:r>
          </a:p>
          <a:p>
            <a:pPr marL="0" indent="0" algn="just">
              <a:buNone/>
            </a:pPr>
            <a:endParaRPr lang="en-US" sz="2200" dirty="0"/>
          </a:p>
          <a:p>
            <a:pPr marL="0" indent="0" algn="just">
              <a:buNone/>
            </a:pPr>
            <a:r>
              <a:rPr lang="en-US" sz="2200" b="1" dirty="0"/>
              <a:t>DBD can run in 2 modes:</a:t>
            </a:r>
          </a:p>
          <a:p>
            <a:pPr marL="457200" indent="-457200" algn="just">
              <a:buAutoNum type="arabicPeriod"/>
            </a:pPr>
            <a:r>
              <a:rPr lang="en-US" sz="2200" dirty="0"/>
              <a:t>Comprehensive mode</a:t>
            </a:r>
          </a:p>
          <a:p>
            <a:pPr marL="457200" indent="-457200" algn="just">
              <a:buAutoNum type="arabicPeriod"/>
            </a:pPr>
            <a:r>
              <a:rPr lang="en-US" sz="2200" dirty="0"/>
              <a:t>Incremental mode</a:t>
            </a:r>
          </a:p>
          <a:p>
            <a:pPr algn="just"/>
            <a:endParaRPr lang="en-US" sz="2400" dirty="0"/>
          </a:p>
          <a:p>
            <a:pPr algn="just"/>
            <a:endParaRPr lang="en-IN" dirty="0"/>
          </a:p>
        </p:txBody>
      </p:sp>
    </p:spTree>
    <p:extLst>
      <p:ext uri="{BB962C8B-B14F-4D97-AF65-F5344CB8AC3E}">
        <p14:creationId xmlns:p14="http://schemas.microsoft.com/office/powerpoint/2010/main" val="108840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DBD Advantages</a:t>
            </a:r>
            <a:endParaRPr lang="en-IN" dirty="0"/>
          </a:p>
        </p:txBody>
      </p:sp>
      <p:sp>
        <p:nvSpPr>
          <p:cNvPr id="3" name="Content Placeholder 2"/>
          <p:cNvSpPr>
            <a:spLocks noGrp="1"/>
          </p:cNvSpPr>
          <p:nvPr>
            <p:ph idx="1"/>
          </p:nvPr>
        </p:nvSpPr>
        <p:spPr>
          <a:xfrm>
            <a:off x="152400" y="1295400"/>
            <a:ext cx="8839200" cy="4495800"/>
          </a:xfrm>
        </p:spPr>
        <p:txBody>
          <a:bodyPr>
            <a:noAutofit/>
          </a:bodyPr>
          <a:lstStyle/>
          <a:p>
            <a:pPr marL="514350" indent="-514350" algn="just">
              <a:buFont typeface="+mj-lt"/>
              <a:buAutoNum type="arabicPeriod"/>
            </a:pPr>
            <a:r>
              <a:rPr lang="en-IN" sz="2400" dirty="0"/>
              <a:t>Creates a physical schema design (a set of projections) that can be deployed automatically or manually.</a:t>
            </a:r>
          </a:p>
          <a:p>
            <a:pPr marL="514350" indent="-514350" algn="just">
              <a:buFont typeface="+mj-lt"/>
              <a:buAutoNum type="arabicPeriod"/>
            </a:pPr>
            <a:r>
              <a:rPr lang="en-IN" sz="2400" dirty="0"/>
              <a:t>Can be used by anyone without specialized database knowledge.</a:t>
            </a:r>
          </a:p>
          <a:p>
            <a:pPr marL="514350" indent="-514350" algn="just">
              <a:buFont typeface="+mj-lt"/>
              <a:buAutoNum type="arabicPeriod"/>
            </a:pPr>
            <a:r>
              <a:rPr lang="en-IN" sz="2400" dirty="0"/>
              <a:t>Can be run and re-run any time for additional optimization without stopping the database.</a:t>
            </a:r>
          </a:p>
          <a:p>
            <a:pPr marL="514350" indent="-514350" algn="just">
              <a:buFont typeface="+mj-lt"/>
              <a:buAutoNum type="arabicPeriod"/>
            </a:pPr>
            <a:r>
              <a:rPr lang="en-IN" sz="2400" dirty="0"/>
              <a:t>Provide excellent query performance while using disk space efficiently.</a:t>
            </a:r>
          </a:p>
          <a:p>
            <a:pPr marL="514350" indent="-514350" algn="just">
              <a:buFont typeface="+mj-lt"/>
              <a:buAutoNum type="arabicPeriod"/>
            </a:pPr>
            <a:r>
              <a:rPr lang="en-IN" sz="2400" dirty="0"/>
              <a:t>Accepting up to 100 queries in the query input file for an incremental design.</a:t>
            </a:r>
          </a:p>
          <a:p>
            <a:pPr marL="514350" indent="-514350" algn="just">
              <a:buFont typeface="+mj-lt"/>
              <a:buAutoNum type="arabicPeriod"/>
            </a:pPr>
            <a:r>
              <a:rPr lang="en-IN" sz="2400" dirty="0"/>
              <a:t>Accepting unlimited queries for a comprehensive design.</a:t>
            </a:r>
          </a:p>
          <a:p>
            <a:pPr marL="0" indent="0" algn="just">
              <a:buNone/>
            </a:pPr>
            <a:endParaRPr lang="en-IN" sz="2400" dirty="0"/>
          </a:p>
          <a:p>
            <a:pPr algn="just"/>
            <a:endParaRPr lang="en-IN" sz="2400" dirty="0"/>
          </a:p>
          <a:p>
            <a:pPr algn="just"/>
            <a:endParaRPr lang="en-IN" sz="2400" dirty="0"/>
          </a:p>
          <a:p>
            <a:pPr algn="just"/>
            <a:endParaRPr lang="en-IN" sz="2400" dirty="0"/>
          </a:p>
        </p:txBody>
      </p:sp>
    </p:spTree>
    <p:extLst>
      <p:ext uri="{BB962C8B-B14F-4D97-AF65-F5344CB8AC3E}">
        <p14:creationId xmlns:p14="http://schemas.microsoft.com/office/powerpoint/2010/main" val="397030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411162"/>
          </a:xfrm>
        </p:spPr>
        <p:txBody>
          <a:bodyPr>
            <a:normAutofit fontScale="90000"/>
          </a:bodyPr>
          <a:lstStyle/>
          <a:p>
            <a:r>
              <a:rPr lang="en-US" dirty="0"/>
              <a:t>Query Execution</a:t>
            </a:r>
            <a:endParaRPr lang="en-IN" dirty="0"/>
          </a:p>
        </p:txBody>
      </p:sp>
      <p:sp>
        <p:nvSpPr>
          <p:cNvPr id="3" name="Content Placeholder 2"/>
          <p:cNvSpPr>
            <a:spLocks noGrp="1"/>
          </p:cNvSpPr>
          <p:nvPr>
            <p:ph idx="1"/>
          </p:nvPr>
        </p:nvSpPr>
        <p:spPr>
          <a:xfrm>
            <a:off x="152400" y="685800"/>
            <a:ext cx="8839200" cy="5943600"/>
          </a:xfrm>
        </p:spPr>
        <p:txBody>
          <a:bodyPr>
            <a:normAutofit/>
          </a:bodyPr>
          <a:lstStyle/>
          <a:p>
            <a:r>
              <a:rPr lang="en-US" sz="2400" dirty="0"/>
              <a:t>SQL query is written against tables.</a:t>
            </a:r>
          </a:p>
          <a:p>
            <a:r>
              <a:rPr lang="en-US" sz="2400" dirty="0"/>
              <a:t>In order to execute a query , the </a:t>
            </a:r>
            <a:r>
              <a:rPr lang="en-US" sz="2400" dirty="0" err="1"/>
              <a:t>vertica</a:t>
            </a:r>
            <a:r>
              <a:rPr lang="en-US" sz="2400" dirty="0"/>
              <a:t> database generates a query plan. Query plan is the sequence of steps used to determine the execution path &amp; resource cost for each step.</a:t>
            </a:r>
          </a:p>
          <a:p>
            <a:pPr marL="342900" lvl="1" indent="-342900" algn="just" fontAlgn="base">
              <a:buFont typeface="Arial" pitchFamily="34" charset="0"/>
              <a:buChar char="•"/>
            </a:pPr>
            <a:r>
              <a:rPr lang="en-US" sz="2400" dirty="0"/>
              <a:t>Cost calculated at each step in a query plan is the estimation of resources used like</a:t>
            </a:r>
          </a:p>
          <a:p>
            <a:pPr lvl="1" algn="just" fontAlgn="base"/>
            <a:r>
              <a:rPr lang="en-US" sz="2400" dirty="0"/>
              <a:t>Data distribution statistics</a:t>
            </a:r>
          </a:p>
          <a:p>
            <a:pPr lvl="1" algn="just" fontAlgn="base"/>
            <a:r>
              <a:rPr lang="en-US" sz="2400" dirty="0"/>
              <a:t>Disk space</a:t>
            </a:r>
          </a:p>
          <a:p>
            <a:pPr lvl="1" algn="just" fontAlgn="base"/>
            <a:r>
              <a:rPr lang="en-US" sz="2400" dirty="0"/>
              <a:t>Network bandwidth</a:t>
            </a:r>
          </a:p>
          <a:p>
            <a:pPr lvl="1" algn="just" fontAlgn="base"/>
            <a:r>
              <a:rPr lang="en-US" sz="2400" dirty="0"/>
              <a:t>CPU speed</a:t>
            </a:r>
          </a:p>
          <a:p>
            <a:pPr lvl="1" algn="just" fontAlgn="base"/>
            <a:r>
              <a:rPr lang="en-US" sz="2400" dirty="0"/>
              <a:t>Data segmentation across cluster </a:t>
            </a:r>
          </a:p>
          <a:p>
            <a:r>
              <a:rPr lang="en-IN" sz="2400" dirty="0"/>
              <a:t>When you submit a query, the initiator chooses the projections to use, optimizes and plans the query execution. Planning and optimization are quick, requiring at most a few milliseconds.</a:t>
            </a:r>
          </a:p>
          <a:p>
            <a:pPr marL="457200" lvl="1" indent="0" fontAlgn="base">
              <a:buNone/>
            </a:pPr>
            <a:endParaRPr lang="en-IN" sz="2400" dirty="0"/>
          </a:p>
          <a:p>
            <a:pPr lvl="1" fontAlgn="base"/>
            <a:endParaRPr lang="en-IN" sz="2400" dirty="0"/>
          </a:p>
          <a:p>
            <a:endParaRPr lang="en-IN" sz="2400" dirty="0"/>
          </a:p>
          <a:p>
            <a:endParaRPr lang="en-IN" sz="2400" dirty="0"/>
          </a:p>
        </p:txBody>
      </p:sp>
    </p:spTree>
    <p:extLst>
      <p:ext uri="{BB962C8B-B14F-4D97-AF65-F5344CB8AC3E}">
        <p14:creationId xmlns:p14="http://schemas.microsoft.com/office/powerpoint/2010/main" val="3105555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175"/>
          </a:xfrm>
        </p:spPr>
        <p:txBody>
          <a:bodyPr>
            <a:normAutofit fontScale="90000"/>
          </a:bodyPr>
          <a:lstStyle/>
          <a:p>
            <a:r>
              <a:rPr lang="en-US" sz="3600" b="1" dirty="0"/>
              <a:t>COPY</a:t>
            </a:r>
            <a:endParaRPr lang="en-IN" sz="3600" b="1" dirty="0"/>
          </a:p>
        </p:txBody>
      </p:sp>
      <p:sp>
        <p:nvSpPr>
          <p:cNvPr id="3" name="Content Placeholder 2"/>
          <p:cNvSpPr>
            <a:spLocks noGrp="1"/>
          </p:cNvSpPr>
          <p:nvPr>
            <p:ph idx="1"/>
          </p:nvPr>
        </p:nvSpPr>
        <p:spPr>
          <a:xfrm>
            <a:off x="457200" y="1219201"/>
            <a:ext cx="8229600" cy="2895599"/>
          </a:xfrm>
        </p:spPr>
        <p:txBody>
          <a:bodyPr>
            <a:normAutofit/>
          </a:bodyPr>
          <a:lstStyle/>
          <a:p>
            <a:r>
              <a:rPr lang="en-US" sz="2400" dirty="0"/>
              <a:t>Loads data from files to Vertica</a:t>
            </a:r>
          </a:p>
          <a:p>
            <a:r>
              <a:rPr lang="en-US" sz="2400" dirty="0"/>
              <a:t>Faster approach to load a Data warehouse</a:t>
            </a:r>
          </a:p>
          <a:p>
            <a:r>
              <a:rPr lang="en-US" sz="2400" dirty="0"/>
              <a:t>AUTO spill over by default</a:t>
            </a:r>
          </a:p>
          <a:p>
            <a:r>
              <a:rPr lang="en-US" sz="2400" dirty="0"/>
              <a:t>Loads to WOS and spills to ROS if needed</a:t>
            </a:r>
          </a:p>
          <a:p>
            <a:r>
              <a:rPr lang="en-US" sz="2400" dirty="0"/>
              <a:t>By default, WOS= 25% or 2GB of RAM(which ever is less)</a:t>
            </a:r>
          </a:p>
          <a:p>
            <a:r>
              <a:rPr lang="en-US" sz="2400" dirty="0"/>
              <a:t>Used for trickle loading</a:t>
            </a:r>
          </a:p>
          <a:p>
            <a:endParaRPr lang="en-US" sz="2400" dirty="0"/>
          </a:p>
          <a:p>
            <a:endParaRPr lang="en-US" sz="2400" dirty="0"/>
          </a:p>
          <a:p>
            <a:pPr>
              <a:buNone/>
            </a:pPr>
            <a:endParaRPr lang="en-IN" sz="2400" dirty="0"/>
          </a:p>
        </p:txBody>
      </p:sp>
      <p:sp>
        <p:nvSpPr>
          <p:cNvPr id="4" name="Slide Number Placeholder 3">
            <a:extLst>
              <a:ext uri="{FF2B5EF4-FFF2-40B4-BE49-F238E27FC236}">
                <a16:creationId xmlns:a16="http://schemas.microsoft.com/office/drawing/2014/main" id="{87A62AC4-B111-45A3-A767-E15077862A9E}"/>
              </a:ext>
            </a:extLst>
          </p:cNvPr>
          <p:cNvSpPr>
            <a:spLocks noGrp="1"/>
          </p:cNvSpPr>
          <p:nvPr>
            <p:ph type="sldNum" sz="quarter" idx="12"/>
          </p:nvPr>
        </p:nvSpPr>
        <p:spPr/>
        <p:txBody>
          <a:bodyPr/>
          <a:lstStyle/>
          <a:p>
            <a:fld id="{BA007E7D-37C0-4731-917E-6E9679506C53}" type="slidenum">
              <a:rPr lang="en-US" smtClean="0"/>
              <a:pPr/>
              <a:t>40</a:t>
            </a:fld>
            <a:endParaRPr lang="en-US"/>
          </a:p>
        </p:txBody>
      </p:sp>
      <p:sp>
        <p:nvSpPr>
          <p:cNvPr id="6" name="Content Placeholder 2">
            <a:extLst>
              <a:ext uri="{FF2B5EF4-FFF2-40B4-BE49-F238E27FC236}">
                <a16:creationId xmlns:a16="http://schemas.microsoft.com/office/drawing/2014/main" id="{78122FFA-F143-3FC6-870E-A57939B7A988}"/>
              </a:ext>
            </a:extLst>
          </p:cNvPr>
          <p:cNvSpPr txBox="1">
            <a:spLocks/>
          </p:cNvSpPr>
          <p:nvPr/>
        </p:nvSpPr>
        <p:spPr>
          <a:xfrm>
            <a:off x="431800" y="4078764"/>
            <a:ext cx="8229600" cy="196119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Font typeface="Arial" pitchFamily="34" charset="0"/>
              <a:buNone/>
            </a:pPr>
            <a:r>
              <a:rPr lang="en-IN" b="1" dirty="0"/>
              <a:t>Syntax : </a:t>
            </a:r>
          </a:p>
          <a:p>
            <a:pPr fontAlgn="base">
              <a:buFont typeface="Arial" pitchFamily="34" charset="0"/>
              <a:buNone/>
            </a:pPr>
            <a:endParaRPr lang="en-IN" b="1" dirty="0"/>
          </a:p>
          <a:p>
            <a:pPr fontAlgn="base">
              <a:buFont typeface="Arial" pitchFamily="34" charset="0"/>
              <a:buNone/>
            </a:pPr>
            <a:r>
              <a:rPr lang="en-IN" dirty="0"/>
              <a:t>COPY </a:t>
            </a:r>
            <a:r>
              <a:rPr lang="en-IN" i="1" dirty="0"/>
              <a:t>table</a:t>
            </a:r>
            <a:r>
              <a:rPr lang="en-IN" dirty="0"/>
              <a:t> [ </a:t>
            </a:r>
            <a:r>
              <a:rPr lang="en-IN" i="1" dirty="0"/>
              <a:t>column</a:t>
            </a:r>
            <a:r>
              <a:rPr lang="en-IN" dirty="0"/>
              <a:t> [ ,...] ]</a:t>
            </a:r>
          </a:p>
          <a:p>
            <a:pPr fontAlgn="base">
              <a:buFont typeface="Arial" pitchFamily="34" charset="0"/>
              <a:buNone/>
            </a:pPr>
            <a:r>
              <a:rPr lang="en-IN" dirty="0"/>
              <a:t>FROM { '</a:t>
            </a:r>
            <a:r>
              <a:rPr lang="en-IN" i="1" dirty="0"/>
              <a:t>file'</a:t>
            </a:r>
            <a:r>
              <a:rPr lang="en-IN" dirty="0"/>
              <a:t> | STDIN }</a:t>
            </a:r>
          </a:p>
          <a:p>
            <a:pPr fontAlgn="base">
              <a:buFont typeface="Arial" pitchFamily="34" charset="0"/>
              <a:buNone/>
            </a:pPr>
            <a:r>
              <a:rPr lang="en-IN" dirty="0"/>
              <a:t>  [ DELIMITER '</a:t>
            </a:r>
            <a:r>
              <a:rPr lang="en-IN" i="1" dirty="0"/>
              <a:t>char</a:t>
            </a:r>
            <a:r>
              <a:rPr lang="en-IN" dirty="0"/>
              <a:t>' ]</a:t>
            </a:r>
          </a:p>
          <a:p>
            <a:pPr>
              <a:buFont typeface="Arial" pitchFamily="34" charset="0"/>
              <a:buNone/>
            </a:pP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b="1" dirty="0"/>
              <a:t>COPY DIRECT</a:t>
            </a:r>
            <a:endParaRPr lang="en-IN" sz="3600" b="1" dirty="0"/>
          </a:p>
        </p:txBody>
      </p:sp>
      <p:sp>
        <p:nvSpPr>
          <p:cNvPr id="3" name="Content Placeholder 2"/>
          <p:cNvSpPr>
            <a:spLocks noGrp="1"/>
          </p:cNvSpPr>
          <p:nvPr>
            <p:ph idx="1"/>
          </p:nvPr>
        </p:nvSpPr>
        <p:spPr>
          <a:xfrm>
            <a:off x="457200" y="1295401"/>
            <a:ext cx="8229600" cy="2438400"/>
          </a:xfrm>
        </p:spPr>
        <p:txBody>
          <a:bodyPr>
            <a:normAutofit/>
          </a:bodyPr>
          <a:lstStyle/>
          <a:p>
            <a:pPr algn="just"/>
            <a:r>
              <a:rPr lang="en-US" sz="2400" dirty="0"/>
              <a:t>Best for infrequent or bulk loads</a:t>
            </a:r>
          </a:p>
          <a:p>
            <a:pPr algn="just"/>
            <a:r>
              <a:rPr lang="en-US" sz="2400" dirty="0"/>
              <a:t>More efficient than AUTO. </a:t>
            </a:r>
          </a:p>
          <a:p>
            <a:pPr algn="just"/>
            <a:r>
              <a:rPr lang="en-US" sz="2400" dirty="0"/>
              <a:t>No WOS involved</a:t>
            </a:r>
          </a:p>
          <a:p>
            <a:pPr algn="just"/>
            <a:r>
              <a:rPr lang="en-US" sz="2400" dirty="0"/>
              <a:t>Can create ROS fragmentation if used for small frequent loads</a:t>
            </a:r>
          </a:p>
          <a:p>
            <a:pPr algn="just"/>
            <a:r>
              <a:rPr lang="en-US" sz="2400" dirty="0"/>
              <a:t>COPY automatically COMMITS by default</a:t>
            </a:r>
          </a:p>
          <a:p>
            <a:pPr marL="0" indent="0" algn="just">
              <a:buNone/>
            </a:pPr>
            <a:endParaRPr lang="en-IN" sz="2400" dirty="0"/>
          </a:p>
        </p:txBody>
      </p:sp>
      <p:sp>
        <p:nvSpPr>
          <p:cNvPr id="4" name="Slide Number Placeholder 3">
            <a:extLst>
              <a:ext uri="{FF2B5EF4-FFF2-40B4-BE49-F238E27FC236}">
                <a16:creationId xmlns:a16="http://schemas.microsoft.com/office/drawing/2014/main" id="{58985B9B-817D-4029-88D1-FD9EEBE2FF7D}"/>
              </a:ext>
            </a:extLst>
          </p:cNvPr>
          <p:cNvSpPr>
            <a:spLocks noGrp="1"/>
          </p:cNvSpPr>
          <p:nvPr>
            <p:ph type="sldNum" sz="quarter" idx="12"/>
          </p:nvPr>
        </p:nvSpPr>
        <p:spPr/>
        <p:txBody>
          <a:bodyPr/>
          <a:lstStyle/>
          <a:p>
            <a:fld id="{BA007E7D-37C0-4731-917E-6E9679506C53}"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NHCE CONTENT\SUBJECT CONTENTS\big data-2017\my ppt notes\UNIT 2\content for ppt\spillover to ROS.PNG"/>
          <p:cNvPicPr>
            <a:picLocks noGrp="1" noChangeAspect="1" noChangeArrowheads="1"/>
          </p:cNvPicPr>
          <p:nvPr>
            <p:ph idx="1"/>
          </p:nvPr>
        </p:nvPicPr>
        <p:blipFill>
          <a:blip r:embed="rId2" cstate="print"/>
          <a:srcRect/>
          <a:stretch>
            <a:fillRect/>
          </a:stretch>
        </p:blipFill>
        <p:spPr bwMode="auto">
          <a:xfrm>
            <a:off x="285720" y="1357298"/>
            <a:ext cx="8572560" cy="5072097"/>
          </a:xfrm>
          <a:prstGeom prst="rect">
            <a:avLst/>
          </a:prstGeom>
          <a:noFill/>
        </p:spPr>
      </p:pic>
      <p:sp>
        <p:nvSpPr>
          <p:cNvPr id="3" name="Slide Number Placeholder 2">
            <a:extLst>
              <a:ext uri="{FF2B5EF4-FFF2-40B4-BE49-F238E27FC236}">
                <a16:creationId xmlns:a16="http://schemas.microsoft.com/office/drawing/2014/main" id="{BB492410-D1FA-43B1-AE7F-7FE267CC483F}"/>
              </a:ext>
            </a:extLst>
          </p:cNvPr>
          <p:cNvSpPr>
            <a:spLocks noGrp="1"/>
          </p:cNvSpPr>
          <p:nvPr>
            <p:ph type="sldNum" sz="quarter" idx="12"/>
          </p:nvPr>
        </p:nvSpPr>
        <p:spPr/>
        <p:txBody>
          <a:bodyPr/>
          <a:lstStyle/>
          <a:p>
            <a:fld id="{BA007E7D-37C0-4731-917E-6E9679506C53}" type="slidenum">
              <a:rPr lang="en-US" smtClean="0"/>
              <a:pPr/>
              <a:t>42</a:t>
            </a:fld>
            <a:endParaRPr lang="en-US"/>
          </a:p>
        </p:txBody>
      </p:sp>
    </p:spTree>
    <p:extLst>
      <p:ext uri="{BB962C8B-B14F-4D97-AF65-F5344CB8AC3E}">
        <p14:creationId xmlns:p14="http://schemas.microsoft.com/office/powerpoint/2010/main" val="247842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3 ways : COPY</a:t>
            </a:r>
            <a:br>
              <a:rPr lang="en-IN" dirty="0"/>
            </a:br>
            <a:endParaRPr lang="en-IN" dirty="0"/>
          </a:p>
        </p:txBody>
      </p:sp>
      <p:sp>
        <p:nvSpPr>
          <p:cNvPr id="3" name="Content Placeholder 2"/>
          <p:cNvSpPr>
            <a:spLocks noGrp="1"/>
          </p:cNvSpPr>
          <p:nvPr>
            <p:ph idx="1"/>
          </p:nvPr>
        </p:nvSpPr>
        <p:spPr>
          <a:xfrm>
            <a:off x="457200" y="1166018"/>
            <a:ext cx="8229600" cy="4525963"/>
          </a:xfrm>
        </p:spPr>
        <p:txBody>
          <a:bodyPr>
            <a:normAutofit/>
          </a:bodyPr>
          <a:lstStyle/>
          <a:p>
            <a:pPr algn="just"/>
            <a:r>
              <a:rPr lang="en-IN" sz="2800" dirty="0"/>
              <a:t>Depending on the data you are loading, the COPY statement has several load methods. </a:t>
            </a:r>
          </a:p>
          <a:p>
            <a:pPr marL="0" indent="0" algn="just">
              <a:buNone/>
            </a:pPr>
            <a:endParaRPr lang="en-IN" sz="2800" dirty="0"/>
          </a:p>
          <a:p>
            <a:pPr algn="just">
              <a:buNone/>
            </a:pPr>
            <a:r>
              <a:rPr lang="en-IN" sz="2800" dirty="0"/>
              <a:t>You can choose from three load methods:</a:t>
            </a:r>
          </a:p>
          <a:p>
            <a:r>
              <a:rPr lang="en-IN" sz="2800" dirty="0"/>
              <a:t>COPY AUTO</a:t>
            </a:r>
          </a:p>
          <a:p>
            <a:r>
              <a:rPr lang="en-IN" sz="2800" dirty="0"/>
              <a:t>COPY DIRECT</a:t>
            </a:r>
          </a:p>
          <a:p>
            <a:r>
              <a:rPr lang="en-IN" sz="2800" dirty="0"/>
              <a:t>COPY TRICKLE</a:t>
            </a:r>
          </a:p>
          <a:p>
            <a:endParaRPr lang="en-IN" sz="1800" dirty="0"/>
          </a:p>
        </p:txBody>
      </p:sp>
      <p:sp>
        <p:nvSpPr>
          <p:cNvPr id="4" name="Slide Number Placeholder 3">
            <a:extLst>
              <a:ext uri="{FF2B5EF4-FFF2-40B4-BE49-F238E27FC236}">
                <a16:creationId xmlns:a16="http://schemas.microsoft.com/office/drawing/2014/main" id="{1DCA5C1F-D8B6-416D-BB17-F42CD1DF7C0D}"/>
              </a:ext>
            </a:extLst>
          </p:cNvPr>
          <p:cNvSpPr>
            <a:spLocks noGrp="1"/>
          </p:cNvSpPr>
          <p:nvPr>
            <p:ph type="sldNum" sz="quarter" idx="12"/>
          </p:nvPr>
        </p:nvSpPr>
        <p:spPr/>
        <p:txBody>
          <a:bodyPr/>
          <a:lstStyle/>
          <a:p>
            <a:fld id="{BA007E7D-37C0-4731-917E-6E9679506C53}"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MERGE</a:t>
            </a:r>
            <a:endParaRPr lang="en-IN" sz="3600" b="1" dirty="0"/>
          </a:p>
        </p:txBody>
      </p:sp>
      <p:sp>
        <p:nvSpPr>
          <p:cNvPr id="3" name="Content Placeholder 2"/>
          <p:cNvSpPr>
            <a:spLocks noGrp="1"/>
          </p:cNvSpPr>
          <p:nvPr>
            <p:ph idx="1"/>
          </p:nvPr>
        </p:nvSpPr>
        <p:spPr>
          <a:xfrm>
            <a:off x="457200" y="1371600"/>
            <a:ext cx="8229600" cy="4754563"/>
          </a:xfrm>
        </p:spPr>
        <p:txBody>
          <a:bodyPr>
            <a:normAutofit/>
          </a:bodyPr>
          <a:lstStyle/>
          <a:p>
            <a:pPr algn="just"/>
            <a:r>
              <a:rPr lang="en-IN" sz="2400" dirty="0"/>
              <a:t>MERGE statements combine INSERT and UPDATE operations.</a:t>
            </a:r>
          </a:p>
          <a:p>
            <a:pPr algn="just"/>
            <a:r>
              <a:rPr lang="en-IN" sz="2400" dirty="0"/>
              <a:t>The source table can include new and existing data. </a:t>
            </a:r>
          </a:p>
          <a:p>
            <a:pPr algn="just"/>
            <a:r>
              <a:rPr lang="en-IN" sz="2400" dirty="0"/>
              <a:t>If the target table does not include any of the source table’s records (new or existing), MERGE inserts all source data into the target. </a:t>
            </a:r>
          </a:p>
          <a:p>
            <a:pPr algn="just"/>
            <a:r>
              <a:rPr lang="en-IN" sz="2400" dirty="0"/>
              <a:t>The following is a MERGE example with two MERGE options that you update (WHEN MATCHED THEN UPDATE…) or insert data (WHEN NOT MATCHED THEN INSERT…).</a:t>
            </a:r>
          </a:p>
          <a:p>
            <a:pPr algn="just"/>
            <a:r>
              <a:rPr lang="en-IN" sz="2400" dirty="0"/>
              <a:t> Updating one million records in two seconds.</a:t>
            </a:r>
          </a:p>
        </p:txBody>
      </p:sp>
      <p:sp>
        <p:nvSpPr>
          <p:cNvPr id="4" name="Slide Number Placeholder 3">
            <a:extLst>
              <a:ext uri="{FF2B5EF4-FFF2-40B4-BE49-F238E27FC236}">
                <a16:creationId xmlns:a16="http://schemas.microsoft.com/office/drawing/2014/main" id="{5E8A0A66-4017-4166-A963-CEF73EDE972E}"/>
              </a:ext>
            </a:extLst>
          </p:cNvPr>
          <p:cNvSpPr>
            <a:spLocks noGrp="1"/>
          </p:cNvSpPr>
          <p:nvPr>
            <p:ph type="sldNum" sz="quarter" idx="12"/>
          </p:nvPr>
        </p:nvSpPr>
        <p:spPr/>
        <p:txBody>
          <a:bodyPr/>
          <a:lstStyle/>
          <a:p>
            <a:fld id="{BA007E7D-37C0-4731-917E-6E9679506C53}"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a:buNone/>
            </a:pPr>
            <a:r>
              <a:rPr lang="en-IN" b="1" dirty="0"/>
              <a:t>Syntax: </a:t>
            </a:r>
          </a:p>
          <a:p>
            <a:pPr>
              <a:buNone/>
            </a:pPr>
            <a:r>
              <a:rPr lang="en-IN" dirty="0"/>
              <a:t>MERGE INTO [[</a:t>
            </a:r>
            <a:r>
              <a:rPr lang="en-IN" i="1" dirty="0"/>
              <a:t>db-name</a:t>
            </a:r>
            <a:r>
              <a:rPr lang="en-IN" dirty="0"/>
              <a:t>.]</a:t>
            </a:r>
            <a:r>
              <a:rPr lang="en-IN" i="1" dirty="0"/>
              <a:t>schema.</a:t>
            </a:r>
            <a:r>
              <a:rPr lang="en-IN" dirty="0"/>
              <a:t>]</a:t>
            </a:r>
            <a:r>
              <a:rPr lang="en-IN" i="1" dirty="0"/>
              <a:t>target-table</a:t>
            </a:r>
            <a:r>
              <a:rPr lang="en-IN" dirty="0"/>
              <a:t> [ </a:t>
            </a:r>
            <a:r>
              <a:rPr lang="en-IN" i="1" dirty="0"/>
              <a:t>alias </a:t>
            </a:r>
            <a:r>
              <a:rPr lang="en-IN" dirty="0"/>
              <a:t>] ... USING [[</a:t>
            </a:r>
            <a:r>
              <a:rPr lang="en-IN" i="1" dirty="0"/>
              <a:t>db-name</a:t>
            </a:r>
            <a:r>
              <a:rPr lang="en-IN" dirty="0"/>
              <a:t>.]</a:t>
            </a:r>
            <a:r>
              <a:rPr lang="en-IN" i="1" dirty="0"/>
              <a:t>schema.</a:t>
            </a:r>
            <a:r>
              <a:rPr lang="en-IN" dirty="0"/>
              <a:t>]</a:t>
            </a:r>
            <a:r>
              <a:rPr lang="en-IN" i="1" dirty="0"/>
              <a:t>source-table</a:t>
            </a:r>
            <a:r>
              <a:rPr lang="en-IN" dirty="0"/>
              <a:t> [ </a:t>
            </a:r>
            <a:r>
              <a:rPr lang="en-IN" i="1" dirty="0"/>
              <a:t>alias</a:t>
            </a:r>
            <a:r>
              <a:rPr lang="en-IN" dirty="0"/>
              <a:t> ] ... ON ( </a:t>
            </a:r>
            <a:r>
              <a:rPr lang="en-IN" i="1" dirty="0"/>
              <a:t>condition </a:t>
            </a:r>
            <a:r>
              <a:rPr lang="en-IN" dirty="0"/>
              <a:t>) ... [ WHEN MATCHED THEN UPDATE SET </a:t>
            </a:r>
            <a:r>
              <a:rPr lang="en-IN" i="1" dirty="0"/>
              <a:t>column1 </a:t>
            </a:r>
            <a:r>
              <a:rPr lang="en-IN" dirty="0"/>
              <a:t>= </a:t>
            </a:r>
            <a:r>
              <a:rPr lang="en-IN" i="1" dirty="0"/>
              <a:t>value1 </a:t>
            </a:r>
            <a:r>
              <a:rPr lang="en-IN" dirty="0"/>
              <a:t>[, </a:t>
            </a:r>
            <a:r>
              <a:rPr lang="en-IN" i="1" dirty="0"/>
              <a:t>column2 </a:t>
            </a:r>
            <a:r>
              <a:rPr lang="en-IN" dirty="0"/>
              <a:t>= </a:t>
            </a:r>
            <a:r>
              <a:rPr lang="en-IN" i="1" dirty="0"/>
              <a:t>value2 </a:t>
            </a:r>
            <a:r>
              <a:rPr lang="en-IN" dirty="0"/>
              <a:t>... ] ] ... [ WHEN NOT MATCHED THEN INSERT ( </a:t>
            </a:r>
            <a:r>
              <a:rPr lang="en-IN" i="1" dirty="0"/>
              <a:t>column1 </a:t>
            </a:r>
            <a:r>
              <a:rPr lang="en-IN" dirty="0"/>
              <a:t>[, </a:t>
            </a:r>
            <a:r>
              <a:rPr lang="en-IN" i="1" dirty="0"/>
              <a:t>column2 </a:t>
            </a:r>
            <a:r>
              <a:rPr lang="en-IN" dirty="0"/>
              <a:t>...]) VALUES ( </a:t>
            </a:r>
            <a:r>
              <a:rPr lang="en-IN" i="1" dirty="0"/>
              <a:t>value1 </a:t>
            </a:r>
            <a:r>
              <a:rPr lang="en-IN" dirty="0"/>
              <a:t>[, </a:t>
            </a:r>
            <a:r>
              <a:rPr lang="en-IN" i="1" dirty="0"/>
              <a:t>value2 </a:t>
            </a:r>
            <a:r>
              <a:rPr lang="en-IN" dirty="0"/>
              <a:t>... ] ) ]</a:t>
            </a:r>
          </a:p>
        </p:txBody>
      </p:sp>
      <p:sp>
        <p:nvSpPr>
          <p:cNvPr id="4" name="Slide Number Placeholder 3">
            <a:extLst>
              <a:ext uri="{FF2B5EF4-FFF2-40B4-BE49-F238E27FC236}">
                <a16:creationId xmlns:a16="http://schemas.microsoft.com/office/drawing/2014/main" id="{92E68ECB-3695-443A-B431-15E681ADCECB}"/>
              </a:ext>
            </a:extLst>
          </p:cNvPr>
          <p:cNvSpPr>
            <a:spLocks noGrp="1"/>
          </p:cNvSpPr>
          <p:nvPr>
            <p:ph type="sldNum" sz="quarter" idx="12"/>
          </p:nvPr>
        </p:nvSpPr>
        <p:spPr/>
        <p:txBody>
          <a:bodyPr/>
          <a:lstStyle/>
          <a:p>
            <a:fld id="{BA007E7D-37C0-4731-917E-6E9679506C53}"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fontScale="92500" lnSpcReduction="10000"/>
          </a:bodyPr>
          <a:lstStyle/>
          <a:p>
            <a:pPr>
              <a:buNone/>
            </a:pPr>
            <a:r>
              <a:rPr lang="en-IN" dirty="0"/>
              <a:t>MERGE INTO target TGT</a:t>
            </a:r>
          </a:p>
          <a:p>
            <a:pPr>
              <a:buNone/>
            </a:pPr>
            <a:r>
              <a:rPr lang="en-IN" dirty="0"/>
              <a:t> USING source SRC</a:t>
            </a:r>
          </a:p>
          <a:p>
            <a:pPr>
              <a:buNone/>
            </a:pPr>
            <a:r>
              <a:rPr lang="en-IN" dirty="0"/>
              <a:t> ON SRC.A=TGT.A </a:t>
            </a:r>
          </a:p>
          <a:p>
            <a:pPr>
              <a:buNone/>
            </a:pPr>
            <a:r>
              <a:rPr lang="en-IN" dirty="0"/>
              <a:t>WHEN MATCHED THEN </a:t>
            </a:r>
          </a:p>
          <a:p>
            <a:pPr>
              <a:buNone/>
            </a:pPr>
            <a:r>
              <a:rPr lang="en-IN" dirty="0"/>
              <a:t>	UPDATE SET A=TGT.A, B=TGT.B, C=TGT.C, D=TGT.D, E=TGT.E </a:t>
            </a:r>
          </a:p>
          <a:p>
            <a:pPr>
              <a:buNone/>
            </a:pPr>
            <a:r>
              <a:rPr lang="en-IN" dirty="0"/>
              <a:t>WHEN NOT MATCHED THEN </a:t>
            </a:r>
          </a:p>
          <a:p>
            <a:pPr>
              <a:buNone/>
            </a:pPr>
            <a:r>
              <a:rPr lang="en-IN" dirty="0"/>
              <a:t>	INSERT VALUES (SRC.A,SRC.B, SRC.C, SRC.D, SRC.E);</a:t>
            </a:r>
          </a:p>
        </p:txBody>
      </p:sp>
      <p:sp>
        <p:nvSpPr>
          <p:cNvPr id="4" name="Slide Number Placeholder 3">
            <a:extLst>
              <a:ext uri="{FF2B5EF4-FFF2-40B4-BE49-F238E27FC236}">
                <a16:creationId xmlns:a16="http://schemas.microsoft.com/office/drawing/2014/main" id="{584FC1B2-F54D-4335-8977-2BA779328F57}"/>
              </a:ext>
            </a:extLst>
          </p:cNvPr>
          <p:cNvSpPr>
            <a:spLocks noGrp="1"/>
          </p:cNvSpPr>
          <p:nvPr>
            <p:ph type="sldNum" sz="quarter" idx="12"/>
          </p:nvPr>
        </p:nvSpPr>
        <p:spPr/>
        <p:txBody>
          <a:bodyPr/>
          <a:lstStyle/>
          <a:p>
            <a:fld id="{BA007E7D-37C0-4731-917E-6E9679506C53}"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533400" y="1524000"/>
            <a:ext cx="8062912" cy="4429919"/>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D6DB1445-55B6-4F46-8273-FDDAA5778096}"/>
              </a:ext>
            </a:extLst>
          </p:cNvPr>
          <p:cNvSpPr>
            <a:spLocks noGrp="1"/>
          </p:cNvSpPr>
          <p:nvPr>
            <p:ph type="sldNum" sz="quarter" idx="12"/>
          </p:nvPr>
        </p:nvSpPr>
        <p:spPr/>
        <p:txBody>
          <a:bodyPr/>
          <a:lstStyle/>
          <a:p>
            <a:fld id="{BA007E7D-37C0-4731-917E-6E9679506C53}"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Purge</a:t>
            </a:r>
            <a:endParaRPr lang="en-IN" dirty="0"/>
          </a:p>
        </p:txBody>
      </p:sp>
      <p:sp>
        <p:nvSpPr>
          <p:cNvPr id="3" name="Content Placeholder 2"/>
          <p:cNvSpPr>
            <a:spLocks noGrp="1"/>
          </p:cNvSpPr>
          <p:nvPr>
            <p:ph idx="1"/>
          </p:nvPr>
        </p:nvSpPr>
        <p:spPr>
          <a:xfrm>
            <a:off x="533400" y="1219200"/>
            <a:ext cx="8077200" cy="2971800"/>
          </a:xfrm>
        </p:spPr>
        <p:txBody>
          <a:bodyPr>
            <a:normAutofit/>
          </a:bodyPr>
          <a:lstStyle/>
          <a:p>
            <a:pPr algn="just"/>
            <a:r>
              <a:rPr lang="en-IN" sz="2400" dirty="0"/>
              <a:t>In HP Vertica, delete operations do not remove rows from physical storage.  </a:t>
            </a:r>
          </a:p>
          <a:p>
            <a:pPr algn="just"/>
            <a:r>
              <a:rPr lang="en-IN" sz="2400" dirty="0"/>
              <a:t>The DELETE command in HP Vertica marks rows as deleted. </a:t>
            </a:r>
          </a:p>
          <a:p>
            <a:pPr algn="just"/>
            <a:r>
              <a:rPr lang="en-IN" sz="2400" dirty="0"/>
              <a:t>Purge is the process of removing the deleted data from disk.</a:t>
            </a:r>
          </a:p>
          <a:p>
            <a:pPr algn="just"/>
            <a:r>
              <a:rPr lang="en-IN" sz="2400" dirty="0"/>
              <a:t>Purge Permanently removes deleted data from physical storage so that the disk space can be reused. </a:t>
            </a:r>
          </a:p>
          <a:p>
            <a:pPr marL="0" indent="0" algn="just">
              <a:buNone/>
            </a:pPr>
            <a:endParaRPr lang="en-US" sz="2400" dirty="0"/>
          </a:p>
          <a:p>
            <a:pPr algn="just"/>
            <a:endParaRPr lang="en-US" sz="2400" dirty="0"/>
          </a:p>
          <a:p>
            <a:pPr algn="just"/>
            <a:endParaRPr lang="en-IN" sz="2400" dirty="0"/>
          </a:p>
        </p:txBody>
      </p:sp>
    </p:spTree>
    <p:extLst>
      <p:ext uri="{BB962C8B-B14F-4D97-AF65-F5344CB8AC3E}">
        <p14:creationId xmlns:p14="http://schemas.microsoft.com/office/powerpoint/2010/main" val="4128117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39762"/>
          </a:xfrm>
        </p:spPr>
        <p:txBody>
          <a:bodyPr>
            <a:normAutofit fontScale="90000"/>
          </a:bodyPr>
          <a:lstStyle/>
          <a:p>
            <a:r>
              <a:rPr lang="en-US" dirty="0"/>
              <a:t>Partitioning</a:t>
            </a:r>
            <a:endParaRPr lang="en-IN" dirty="0"/>
          </a:p>
        </p:txBody>
      </p:sp>
      <p:sp>
        <p:nvSpPr>
          <p:cNvPr id="3" name="Content Placeholder 2"/>
          <p:cNvSpPr>
            <a:spLocks noGrp="1"/>
          </p:cNvSpPr>
          <p:nvPr>
            <p:ph idx="1"/>
          </p:nvPr>
        </p:nvSpPr>
        <p:spPr>
          <a:xfrm>
            <a:off x="152400" y="1143000"/>
            <a:ext cx="8839200" cy="5867400"/>
          </a:xfrm>
        </p:spPr>
        <p:txBody>
          <a:bodyPr>
            <a:normAutofit/>
          </a:bodyPr>
          <a:lstStyle/>
          <a:p>
            <a:pPr algn="just"/>
            <a:r>
              <a:rPr lang="en-IN" sz="2400" dirty="0"/>
              <a:t>HP </a:t>
            </a:r>
            <a:r>
              <a:rPr lang="en-IN" sz="2400" dirty="0" err="1"/>
              <a:t>Vertica</a:t>
            </a:r>
            <a:r>
              <a:rPr lang="en-IN" sz="2400" dirty="0"/>
              <a:t> supports data partitioning at the table level, which divides one large table into smaller pieces.</a:t>
            </a:r>
          </a:p>
          <a:p>
            <a:pPr algn="just"/>
            <a:r>
              <a:rPr lang="en-IN" sz="2400" dirty="0"/>
              <a:t>Partitions are a table property that apply to all projections for a given table. The Vertica partitioning capability divides one large table into smaller pieces based on values in one or more columns.</a:t>
            </a:r>
          </a:p>
          <a:p>
            <a:pPr algn="just"/>
            <a:r>
              <a:rPr lang="en-IN" sz="2400" dirty="0"/>
              <a:t>A common use for partitions is to split data by time. For instance, if a table contains decades of data, you can partition it by year, or by month, if the table has a year of data.</a:t>
            </a:r>
          </a:p>
          <a:p>
            <a:pPr algn="just"/>
            <a:r>
              <a:rPr lang="en-IN" sz="2400" dirty="0"/>
              <a:t>Partitions segregate data on each node to facilitate dropping partitions.</a:t>
            </a:r>
          </a:p>
          <a:p>
            <a:pPr algn="just"/>
            <a:r>
              <a:rPr lang="en-IN" sz="2400" dirty="0"/>
              <a:t>Partitions can make data lifecycle management easier and improve the performance of queries. </a:t>
            </a:r>
          </a:p>
        </p:txBody>
      </p:sp>
    </p:spTree>
    <p:extLst>
      <p:ext uri="{BB962C8B-B14F-4D97-AF65-F5344CB8AC3E}">
        <p14:creationId xmlns:p14="http://schemas.microsoft.com/office/powerpoint/2010/main" val="315209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srcRect/>
          <a:stretch>
            <a:fillRect/>
          </a:stretch>
        </p:blipFill>
        <p:spPr bwMode="auto">
          <a:xfrm>
            <a:off x="158994" y="228601"/>
            <a:ext cx="8756406" cy="6275042"/>
          </a:xfrm>
          <a:prstGeom prst="rect">
            <a:avLst/>
          </a:prstGeom>
          <a:noFill/>
          <a:ln w="9525">
            <a:noFill/>
            <a:miter lim="800000"/>
            <a:headEnd/>
            <a:tailEnd/>
          </a:ln>
          <a:effectLst/>
        </p:spPr>
      </p:pic>
    </p:spTree>
    <p:extLst>
      <p:ext uri="{BB962C8B-B14F-4D97-AF65-F5344CB8AC3E}">
        <p14:creationId xmlns:p14="http://schemas.microsoft.com/office/powerpoint/2010/main" val="3864524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5"/>
            <a:ext cx="8229600" cy="1281113"/>
          </a:xfrm>
        </p:spPr>
        <p:txBody>
          <a:bodyPr>
            <a:noAutofit/>
          </a:bodyPr>
          <a:lstStyle/>
          <a:p>
            <a:br>
              <a:rPr lang="en-IN" sz="3600" b="1" dirty="0"/>
            </a:br>
            <a:r>
              <a:rPr lang="en-IN" sz="3600" b="1" dirty="0"/>
              <a:t>Differences Between Partitioning and Segmentation</a:t>
            </a:r>
            <a:br>
              <a:rPr lang="en-IN" sz="3600" b="1" dirty="0"/>
            </a:br>
            <a:endParaRPr lang="en-IN" sz="3600" dirty="0"/>
          </a:p>
        </p:txBody>
      </p:sp>
      <p:sp>
        <p:nvSpPr>
          <p:cNvPr id="3" name="Content Placeholder 2"/>
          <p:cNvSpPr>
            <a:spLocks noGrp="1"/>
          </p:cNvSpPr>
          <p:nvPr>
            <p:ph idx="1"/>
          </p:nvPr>
        </p:nvSpPr>
        <p:spPr>
          <a:xfrm>
            <a:off x="457200" y="1600200"/>
            <a:ext cx="8229600" cy="4525963"/>
          </a:xfrm>
        </p:spPr>
        <p:txBody>
          <a:bodyPr>
            <a:normAutofit/>
          </a:bodyPr>
          <a:lstStyle/>
          <a:p>
            <a:r>
              <a:rPr lang="en-IN" sz="2400" dirty="0"/>
              <a:t>There is a distinction between partitioning at the table level and segmenting a projection :</a:t>
            </a:r>
          </a:p>
          <a:p>
            <a:pPr marL="0" indent="0">
              <a:buNone/>
            </a:pPr>
            <a:endParaRPr lang="en-IN" sz="2400" dirty="0"/>
          </a:p>
          <a:p>
            <a:pPr algn="just"/>
            <a:r>
              <a:rPr lang="en-IN" sz="2400" b="1" dirty="0"/>
              <a:t>Partitioning</a:t>
            </a:r>
            <a:r>
              <a:rPr lang="en-IN" sz="2400" dirty="0"/>
              <a:t>—defined by the table for fast data purges and query performance. Table partitioning segregates data on each node. You can drop partitions.</a:t>
            </a:r>
          </a:p>
          <a:p>
            <a:pPr marL="0" indent="0" algn="just">
              <a:buNone/>
            </a:pPr>
            <a:endParaRPr lang="en-IN" sz="2400" dirty="0"/>
          </a:p>
          <a:p>
            <a:pPr algn="just"/>
            <a:r>
              <a:rPr lang="en-IN" sz="2400" b="1" dirty="0"/>
              <a:t>Segmentation</a:t>
            </a:r>
            <a:r>
              <a:rPr lang="en-IN" sz="2400" dirty="0"/>
              <a:t>—defined by the projection for distributed computing. Segmenting distributes projection data across multiple nodes in a cluster. </a:t>
            </a:r>
          </a:p>
        </p:txBody>
      </p:sp>
      <p:sp>
        <p:nvSpPr>
          <p:cNvPr id="4" name="Slide Number Placeholder 3">
            <a:extLst>
              <a:ext uri="{FF2B5EF4-FFF2-40B4-BE49-F238E27FC236}">
                <a16:creationId xmlns:a16="http://schemas.microsoft.com/office/drawing/2014/main" id="{C2E533DA-D987-4CFB-9D15-495121AD4C8F}"/>
              </a:ext>
            </a:extLst>
          </p:cNvPr>
          <p:cNvSpPr>
            <a:spLocks noGrp="1"/>
          </p:cNvSpPr>
          <p:nvPr>
            <p:ph type="sldNum" sz="quarter" idx="12"/>
          </p:nvPr>
        </p:nvSpPr>
        <p:spPr/>
        <p:txBody>
          <a:bodyPr/>
          <a:lstStyle/>
          <a:p>
            <a:fld id="{BA007E7D-37C0-4731-917E-6E9679506C53}"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a:bodyPr>
          <a:lstStyle/>
          <a:p>
            <a:pPr algn="just">
              <a:buNone/>
            </a:pPr>
            <a:r>
              <a:rPr lang="en-IN" sz="2400" dirty="0"/>
              <a:t>     The following diagram illustrates the flow of segmentation and partitioning on a four-node database cluster:</a:t>
            </a:r>
          </a:p>
          <a:p>
            <a:pPr marL="457200" indent="-457200">
              <a:lnSpc>
                <a:spcPct val="150000"/>
              </a:lnSpc>
              <a:buFont typeface="+mj-lt"/>
              <a:buAutoNum type="arabicPeriod"/>
            </a:pPr>
            <a:r>
              <a:rPr lang="en-IN" sz="2400" dirty="0"/>
              <a:t>Example table data</a:t>
            </a:r>
          </a:p>
          <a:p>
            <a:pPr marL="457200" indent="-457200">
              <a:lnSpc>
                <a:spcPct val="150000"/>
              </a:lnSpc>
              <a:buFont typeface="+mj-lt"/>
              <a:buAutoNum type="arabicPeriod"/>
            </a:pPr>
            <a:r>
              <a:rPr lang="en-IN" sz="2400" dirty="0"/>
              <a:t>Data segmented by HASH(</a:t>
            </a:r>
            <a:r>
              <a:rPr lang="en-IN" sz="2400" dirty="0" err="1"/>
              <a:t>order_id</a:t>
            </a:r>
            <a:r>
              <a:rPr lang="en-IN" sz="2400" dirty="0"/>
              <a:t>)</a:t>
            </a:r>
          </a:p>
          <a:p>
            <a:pPr marL="457200" indent="-457200">
              <a:lnSpc>
                <a:spcPct val="150000"/>
              </a:lnSpc>
              <a:buFont typeface="+mj-lt"/>
              <a:buAutoNum type="arabicPeriod"/>
            </a:pPr>
            <a:r>
              <a:rPr lang="en-IN" sz="2400" dirty="0"/>
              <a:t>Data segmented by hash across four nodes</a:t>
            </a:r>
          </a:p>
          <a:p>
            <a:pPr marL="457200" indent="-457200">
              <a:lnSpc>
                <a:spcPct val="150000"/>
              </a:lnSpc>
              <a:buFont typeface="+mj-lt"/>
              <a:buAutoNum type="arabicPeriod"/>
            </a:pPr>
            <a:r>
              <a:rPr lang="en-IN" sz="2400" dirty="0"/>
              <a:t>Data partitioned by year on a single node</a:t>
            </a:r>
          </a:p>
          <a:p>
            <a:pPr>
              <a:buNone/>
            </a:pPr>
            <a:endParaRPr lang="en-IN" sz="2400" dirty="0"/>
          </a:p>
        </p:txBody>
      </p:sp>
      <p:sp>
        <p:nvSpPr>
          <p:cNvPr id="4" name="Slide Number Placeholder 3">
            <a:extLst>
              <a:ext uri="{FF2B5EF4-FFF2-40B4-BE49-F238E27FC236}">
                <a16:creationId xmlns:a16="http://schemas.microsoft.com/office/drawing/2014/main" id="{1DD649A5-57EE-4B4A-A1DC-ADE6383433A5}"/>
              </a:ext>
            </a:extLst>
          </p:cNvPr>
          <p:cNvSpPr>
            <a:spLocks noGrp="1"/>
          </p:cNvSpPr>
          <p:nvPr>
            <p:ph type="sldNum" sz="quarter" idx="12"/>
          </p:nvPr>
        </p:nvSpPr>
        <p:spPr/>
        <p:txBody>
          <a:bodyPr/>
          <a:lstStyle/>
          <a:p>
            <a:fld id="{BA007E7D-37C0-4731-917E-6E9679506C53}"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cstate="print"/>
          <a:srcRect t="3529"/>
          <a:stretch/>
        </p:blipFill>
        <p:spPr bwMode="auto">
          <a:xfrm>
            <a:off x="11151" y="152400"/>
            <a:ext cx="9132849" cy="6400800"/>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7B6957F4-4559-45FC-BB9C-59B3B00776A4}"/>
              </a:ext>
            </a:extLst>
          </p:cNvPr>
          <p:cNvSpPr>
            <a:spLocks noGrp="1"/>
          </p:cNvSpPr>
          <p:nvPr>
            <p:ph type="sldNum" sz="quarter" idx="12"/>
          </p:nvPr>
        </p:nvSpPr>
        <p:spPr/>
        <p:txBody>
          <a:bodyPr/>
          <a:lstStyle/>
          <a:p>
            <a:fld id="{BA007E7D-37C0-4731-917E-6E9679506C53}"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(Module 3)</a:t>
            </a:r>
          </a:p>
        </p:txBody>
      </p:sp>
      <p:sp>
        <p:nvSpPr>
          <p:cNvPr id="3" name="Content Placeholder 2"/>
          <p:cNvSpPr>
            <a:spLocks noGrp="1"/>
          </p:cNvSpPr>
          <p:nvPr>
            <p:ph idx="1"/>
          </p:nvPr>
        </p:nvSpPr>
        <p:spPr/>
        <p:txBody>
          <a:bodyPr/>
          <a:lstStyle/>
          <a:p>
            <a:pPr marL="514350" lvl="0" indent="-514350">
              <a:buFont typeface="+mj-lt"/>
              <a:buAutoNum type="arabicPeriod"/>
            </a:pPr>
            <a:r>
              <a:rPr lang="en-US" dirty="0"/>
              <a:t>Loading data files from different sources to </a:t>
            </a:r>
            <a:r>
              <a:rPr lang="en-US" dirty="0" err="1"/>
              <a:t>Vertica</a:t>
            </a:r>
            <a:r>
              <a:rPr lang="en-US" dirty="0"/>
              <a:t> database.</a:t>
            </a:r>
          </a:p>
          <a:p>
            <a:pPr marL="514350" lvl="0" indent="-514350">
              <a:buFont typeface="+mj-lt"/>
              <a:buAutoNum type="arabicPeriod"/>
            </a:pPr>
            <a:r>
              <a:rPr lang="en-US" dirty="0"/>
              <a:t>Verifying the log files after loading the data into </a:t>
            </a:r>
            <a:r>
              <a:rPr lang="en-US" dirty="0" err="1"/>
              <a:t>Vertica</a:t>
            </a:r>
            <a:r>
              <a:rPr lang="en-US" dirty="0"/>
              <a:t> database.</a:t>
            </a:r>
          </a:p>
          <a:p>
            <a:pPr marL="514350" lvl="0" indent="-514350">
              <a:buFont typeface="+mj-lt"/>
              <a:buAutoNum type="arabicPeriod"/>
            </a:pPr>
            <a:r>
              <a:rPr lang="en-US" dirty="0"/>
              <a:t>Hands-on partitions.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553200"/>
          </a:xfrm>
        </p:spPr>
        <p:txBody>
          <a:bodyPr>
            <a:noAutofit/>
          </a:bodyPr>
          <a:lstStyle/>
          <a:p>
            <a:pPr algn="just"/>
            <a:r>
              <a:rPr lang="en-IN" sz="2400" dirty="0"/>
              <a:t>Based on the projections chosen, the query plan that the optimizer produces is decomposed into “mini-plans.” </a:t>
            </a:r>
          </a:p>
          <a:p>
            <a:pPr algn="just"/>
            <a:r>
              <a:rPr lang="en-IN" sz="2400" dirty="0"/>
              <a:t>These mini-plans are distributed to the other nodes, known as executors. The nodes process the mini-plans in parallel.</a:t>
            </a:r>
          </a:p>
          <a:p>
            <a:pPr algn="just"/>
            <a:r>
              <a:rPr lang="en-IN" sz="2400" dirty="0"/>
              <a:t>The query execution proceeds with intermediate result sets (rows) flowing through network connections between the nodes as needed. </a:t>
            </a:r>
          </a:p>
          <a:p>
            <a:pPr algn="just" fontAlgn="base"/>
            <a:r>
              <a:rPr lang="en-IN" sz="2400" dirty="0"/>
              <a:t>In the final stages of executing a query plan, some wrap up work is done at the initiator, such as:</a:t>
            </a:r>
          </a:p>
          <a:p>
            <a:pPr lvl="1" algn="just" fontAlgn="base"/>
            <a:r>
              <a:rPr lang="en-IN" sz="2400" dirty="0"/>
              <a:t>Combining results in a grouping operation</a:t>
            </a:r>
          </a:p>
          <a:p>
            <a:pPr lvl="1" algn="just" fontAlgn="base"/>
            <a:r>
              <a:rPr lang="en-IN" sz="2400" dirty="0"/>
              <a:t>Merging multiple sorted partial result sets from all the executors</a:t>
            </a:r>
          </a:p>
          <a:p>
            <a:pPr lvl="1" algn="just" fontAlgn="base"/>
            <a:r>
              <a:rPr lang="en-IN" sz="2400" dirty="0"/>
              <a:t>Formatting the results to return to the client</a:t>
            </a:r>
            <a:endParaRPr lang="en-US" sz="2400" dirty="0">
              <a:latin typeface="Book Antiqua" pitchFamily="18" charset="0"/>
            </a:endParaRPr>
          </a:p>
          <a:p>
            <a:pPr marL="342900" lvl="1" indent="-342900" algn="just" fontAlgn="base">
              <a:buFont typeface="Arial" pitchFamily="34" charset="0"/>
              <a:buChar char="•"/>
            </a:pPr>
            <a:r>
              <a:rPr lang="en-IN" sz="2400" dirty="0"/>
              <a:t>Some small queries, it can be executed locally. This avoids unnecessary network communication.</a:t>
            </a:r>
            <a:endParaRPr lang="en-US" sz="2400" dirty="0"/>
          </a:p>
          <a:p>
            <a:pPr marL="457200" lvl="1" indent="0" algn="just">
              <a:buNone/>
            </a:pPr>
            <a:endParaRPr lang="en-US" sz="2400" dirty="0">
              <a:latin typeface="Book Antiqua" pitchFamily="18" charset="0"/>
            </a:endParaRPr>
          </a:p>
        </p:txBody>
      </p:sp>
    </p:spTree>
    <p:extLst>
      <p:ext uri="{BB962C8B-B14F-4D97-AF65-F5344CB8AC3E}">
        <p14:creationId xmlns:p14="http://schemas.microsoft.com/office/powerpoint/2010/main" val="320548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09600"/>
          </a:xfrm>
        </p:spPr>
        <p:txBody>
          <a:bodyPr>
            <a:normAutofit fontScale="90000"/>
          </a:bodyPr>
          <a:lstStyle/>
          <a:p>
            <a:r>
              <a:rPr lang="en-US" dirty="0"/>
              <a:t>Vertica Transactions</a:t>
            </a:r>
            <a:endParaRPr lang="en-IN" dirty="0"/>
          </a:p>
        </p:txBody>
      </p:sp>
      <p:sp>
        <p:nvSpPr>
          <p:cNvPr id="3" name="Content Placeholder 2"/>
          <p:cNvSpPr>
            <a:spLocks noGrp="1"/>
          </p:cNvSpPr>
          <p:nvPr>
            <p:ph idx="1"/>
          </p:nvPr>
        </p:nvSpPr>
        <p:spPr>
          <a:xfrm>
            <a:off x="190500" y="2057400"/>
            <a:ext cx="8763000" cy="3657600"/>
          </a:xfrm>
        </p:spPr>
        <p:txBody>
          <a:bodyPr>
            <a:normAutofit/>
          </a:bodyPr>
          <a:lstStyle/>
          <a:p>
            <a:pPr algn="just"/>
            <a:r>
              <a:rPr lang="en-US" sz="2400" dirty="0"/>
              <a:t>A transaction is a sequence of operations, ending with COMMIT.</a:t>
            </a:r>
          </a:p>
          <a:p>
            <a:pPr marL="0" indent="0" algn="just">
              <a:buNone/>
            </a:pPr>
            <a:endParaRPr lang="en-US" sz="2400" dirty="0"/>
          </a:p>
          <a:p>
            <a:pPr algn="just"/>
            <a:r>
              <a:rPr lang="en-US" sz="2400" dirty="0"/>
              <a:t>With every transaction, a transaction number (called epoch) is created. </a:t>
            </a:r>
            <a:r>
              <a:rPr lang="en-IN" sz="2400" dirty="0"/>
              <a:t>An epoch is 64-bit number that represents a logical time stamp for the data in Vertica. </a:t>
            </a:r>
          </a:p>
          <a:p>
            <a:pPr marL="0" indent="0" algn="just">
              <a:buNone/>
            </a:pPr>
            <a:endParaRPr lang="en-US" sz="2400" dirty="0"/>
          </a:p>
          <a:p>
            <a:pPr algn="just"/>
            <a:r>
              <a:rPr lang="en-IN" sz="2400" dirty="0"/>
              <a:t>The epoch advances when the data is committed with a DML operation (INSERT, UPDATE, MERGE, COPY, or DELETE). </a:t>
            </a:r>
          </a:p>
          <a:p>
            <a:pPr marL="0" indent="0" algn="just">
              <a:buNone/>
            </a:pPr>
            <a:endParaRPr lang="en-IN" sz="2400" dirty="0"/>
          </a:p>
        </p:txBody>
      </p:sp>
    </p:spTree>
    <p:extLst>
      <p:ext uri="{BB962C8B-B14F-4D97-AF65-F5344CB8AC3E}">
        <p14:creationId xmlns:p14="http://schemas.microsoft.com/office/powerpoint/2010/main" val="119933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15962"/>
          </a:xfrm>
        </p:spPr>
        <p:txBody>
          <a:bodyPr>
            <a:normAutofit fontScale="90000"/>
          </a:bodyPr>
          <a:lstStyle/>
          <a:p>
            <a:r>
              <a:rPr lang="en-US" dirty="0"/>
              <a:t>Hybrid data store – WOS &amp; ROS</a:t>
            </a:r>
            <a:endParaRPr lang="en-IN" dirty="0"/>
          </a:p>
        </p:txBody>
      </p:sp>
      <p:sp>
        <p:nvSpPr>
          <p:cNvPr id="3" name="Content Placeholder 2"/>
          <p:cNvSpPr>
            <a:spLocks noGrp="1"/>
          </p:cNvSpPr>
          <p:nvPr>
            <p:ph idx="1"/>
          </p:nvPr>
        </p:nvSpPr>
        <p:spPr>
          <a:xfrm>
            <a:off x="228600" y="1477962"/>
            <a:ext cx="8686800" cy="4770438"/>
          </a:xfrm>
        </p:spPr>
        <p:txBody>
          <a:bodyPr>
            <a:normAutofit fontScale="92500"/>
          </a:bodyPr>
          <a:lstStyle/>
          <a:p>
            <a:pPr algn="just"/>
            <a:r>
              <a:rPr lang="en-IN" sz="2400" dirty="0"/>
              <a:t>Vertica is unique in many ways, one of which can be seen in its data storage model.</a:t>
            </a:r>
          </a:p>
          <a:p>
            <a:pPr algn="just"/>
            <a:r>
              <a:rPr lang="en-IN" sz="2400" dirty="0"/>
              <a:t>To understand the Vertica storage model, we first need to understand these three elements:</a:t>
            </a:r>
          </a:p>
          <a:p>
            <a:pPr lvl="1" algn="just"/>
            <a:r>
              <a:rPr lang="en-IN" sz="2400" dirty="0"/>
              <a:t>ROS (Read-Optimized Column Store)</a:t>
            </a:r>
          </a:p>
          <a:p>
            <a:pPr lvl="1" algn="just"/>
            <a:r>
              <a:rPr lang="en-IN" sz="2400" dirty="0"/>
              <a:t>WOS (Write-Optimized Row Store)</a:t>
            </a:r>
          </a:p>
          <a:p>
            <a:pPr lvl="1" algn="just"/>
            <a:r>
              <a:rPr lang="en-IN" sz="2400" dirty="0"/>
              <a:t>Tuple Mover</a:t>
            </a:r>
          </a:p>
          <a:p>
            <a:pPr algn="just"/>
            <a:r>
              <a:rPr lang="en-IN" sz="2400" dirty="0"/>
              <a:t>Vertica uses two distinct structures for storing data: WOS and ROS. </a:t>
            </a:r>
          </a:p>
          <a:p>
            <a:pPr algn="just"/>
            <a:r>
              <a:rPr lang="en-IN" sz="2400" dirty="0"/>
              <a:t>Vertica moves data from WOS to ROS using the Tuple Mover Entity.</a:t>
            </a:r>
          </a:p>
          <a:p>
            <a:pPr algn="just"/>
            <a:r>
              <a:rPr lang="en-IN" sz="2400" dirty="0"/>
              <a:t>The Tuple Mover performs two operations:  Moveout and </a:t>
            </a:r>
            <a:r>
              <a:rPr lang="en-IN" sz="2400" dirty="0" err="1"/>
              <a:t>Mergeout</a:t>
            </a:r>
            <a:endParaRPr lang="en-IN" sz="2400" dirty="0"/>
          </a:p>
          <a:p>
            <a:pPr marL="0" indent="0" algn="just">
              <a:buNone/>
            </a:pPr>
            <a:endParaRPr lang="en-IN" sz="2400" dirty="0"/>
          </a:p>
          <a:p>
            <a:pPr algn="just"/>
            <a:endParaRPr lang="en-IN" sz="2400" dirty="0"/>
          </a:p>
          <a:p>
            <a:pPr marL="0" indent="0" algn="just">
              <a:buNone/>
            </a:pPr>
            <a:endParaRPr lang="en-IN" sz="2400" dirty="0"/>
          </a:p>
          <a:p>
            <a:pPr algn="just"/>
            <a:endParaRPr lang="en-IN" sz="2400" dirty="0"/>
          </a:p>
        </p:txBody>
      </p:sp>
    </p:spTree>
    <p:extLst>
      <p:ext uri="{BB962C8B-B14F-4D97-AF65-F5344CB8AC3E}">
        <p14:creationId xmlns:p14="http://schemas.microsoft.com/office/powerpoint/2010/main" val="12992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582594"/>
          </a:xfrm>
        </p:spPr>
        <p:txBody>
          <a:bodyPr>
            <a:normAutofit fontScale="90000"/>
          </a:bodyPr>
          <a:lstStyle/>
          <a:p>
            <a:r>
              <a:rPr lang="en-US" dirty="0"/>
              <a:t>Hybrid Data Store: WOS &amp; ROS</a:t>
            </a:r>
          </a:p>
        </p:txBody>
      </p:sp>
      <p:sp>
        <p:nvSpPr>
          <p:cNvPr id="3" name="Content Placeholder 2"/>
          <p:cNvSpPr>
            <a:spLocks noGrp="1"/>
          </p:cNvSpPr>
          <p:nvPr>
            <p:ph idx="1"/>
          </p:nvPr>
        </p:nvSpPr>
        <p:spPr>
          <a:xfrm>
            <a:off x="457200" y="1000108"/>
            <a:ext cx="8229600" cy="5126055"/>
          </a:xfrm>
        </p:spPr>
        <p:txBody>
          <a:bodyPr/>
          <a:lstStyle/>
          <a:p>
            <a:endParaRPr lang="en-US" dirty="0"/>
          </a:p>
        </p:txBody>
      </p:sp>
      <p:pic>
        <p:nvPicPr>
          <p:cNvPr id="6146" name="Picture 2" descr="D:\NHCE CONTENT\SUBJECT CONTENTS\big data-2017\my ppt notes\UNIT 2\content for ppt\hybrid storage.PNG"/>
          <p:cNvPicPr>
            <a:picLocks noChangeAspect="1" noChangeArrowheads="1"/>
          </p:cNvPicPr>
          <p:nvPr/>
        </p:nvPicPr>
        <p:blipFill>
          <a:blip r:embed="rId2" cstate="print"/>
          <a:srcRect/>
          <a:stretch>
            <a:fillRect/>
          </a:stretch>
        </p:blipFill>
        <p:spPr bwMode="auto">
          <a:xfrm>
            <a:off x="0" y="571480"/>
            <a:ext cx="9144000" cy="6286520"/>
          </a:xfrm>
          <a:prstGeom prst="rect">
            <a:avLst/>
          </a:prstGeom>
          <a:noFill/>
        </p:spPr>
      </p:pic>
      <p:sp>
        <p:nvSpPr>
          <p:cNvPr id="4" name="Slide Number Placeholder 3">
            <a:extLst>
              <a:ext uri="{FF2B5EF4-FFF2-40B4-BE49-F238E27FC236}">
                <a16:creationId xmlns:a16="http://schemas.microsoft.com/office/drawing/2014/main" id="{C80A59C8-D0F2-4F8C-8894-E7676441F970}"/>
              </a:ext>
            </a:extLst>
          </p:cNvPr>
          <p:cNvSpPr>
            <a:spLocks noGrp="1"/>
          </p:cNvSpPr>
          <p:nvPr>
            <p:ph type="sldNum" sz="quarter" idx="12"/>
          </p:nvPr>
        </p:nvSpPr>
        <p:spPr/>
        <p:txBody>
          <a:bodyPr/>
          <a:lstStyle/>
          <a:p>
            <a:fld id="{BA007E7D-37C0-4731-917E-6E9679506C53}" type="slidenum">
              <a:rPr lang="en-US" smtClean="0"/>
              <a:pPr/>
              <a:t>9</a:t>
            </a:fld>
            <a:endParaRPr lang="en-US"/>
          </a:p>
        </p:txBody>
      </p:sp>
      <p:sp>
        <p:nvSpPr>
          <p:cNvPr id="5" name="Footer Placeholder 4">
            <a:extLst>
              <a:ext uri="{FF2B5EF4-FFF2-40B4-BE49-F238E27FC236}">
                <a16:creationId xmlns:a16="http://schemas.microsoft.com/office/drawing/2014/main" id="{6DF66E3F-338E-4744-9AD4-87380C1FB00B}"/>
              </a:ext>
            </a:extLst>
          </p:cNvPr>
          <p:cNvSpPr>
            <a:spLocks noGrp="1"/>
          </p:cNvSpPr>
          <p:nvPr>
            <p:ph type="ftr" sz="quarter" idx="11"/>
          </p:nvPr>
        </p:nvSpPr>
        <p:spPr/>
        <p:txBody>
          <a:bodyPr/>
          <a:lstStyle/>
          <a:p>
            <a:r>
              <a:rPr lang="en-US"/>
              <a:t>DEPARTMENT OF CSE                     20NHOP01</a:t>
            </a:r>
          </a:p>
        </p:txBody>
      </p:sp>
    </p:spTree>
    <p:extLst>
      <p:ext uri="{BB962C8B-B14F-4D97-AF65-F5344CB8AC3E}">
        <p14:creationId xmlns:p14="http://schemas.microsoft.com/office/powerpoint/2010/main" val="981863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4497</TotalTime>
  <Words>2399</Words>
  <Application>Microsoft Office PowerPoint</Application>
  <PresentationFormat>On-screen Show (4:3)</PresentationFormat>
  <Paragraphs>337</Paragraphs>
  <Slides>53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Book Antiqua</vt:lpstr>
      <vt:lpstr>Calibri</vt:lpstr>
      <vt:lpstr>Times New Roman</vt:lpstr>
      <vt:lpstr>Wingdings</vt:lpstr>
      <vt:lpstr>Office Theme</vt:lpstr>
      <vt:lpstr>Projection </vt:lpstr>
      <vt:lpstr>PowerPoint Presentation</vt:lpstr>
      <vt:lpstr>PowerPoint Presentation</vt:lpstr>
      <vt:lpstr>Query Execution</vt:lpstr>
      <vt:lpstr>PowerPoint Presentation</vt:lpstr>
      <vt:lpstr>PowerPoint Presentation</vt:lpstr>
      <vt:lpstr>Vertica Transactions</vt:lpstr>
      <vt:lpstr>Hybrid data store – WOS &amp; ROS</vt:lpstr>
      <vt:lpstr>Hybrid Data Store: WOS &amp; ROS</vt:lpstr>
      <vt:lpstr>PowerPoint Presentation</vt:lpstr>
      <vt:lpstr>Why this Hybrid model?</vt:lpstr>
      <vt:lpstr>PowerPoint Presentation</vt:lpstr>
      <vt:lpstr>PowerPoint Presentation</vt:lpstr>
      <vt:lpstr>PowerPoint Presentation</vt:lpstr>
      <vt:lpstr>PowerPoint Presentation</vt:lpstr>
      <vt:lpstr>PowerPoint Presentation</vt:lpstr>
      <vt:lpstr>PowerPoint Presentation</vt:lpstr>
      <vt:lpstr>Projection Design</vt:lpstr>
      <vt:lpstr>PowerPoint Presentation</vt:lpstr>
      <vt:lpstr> Projection Types </vt:lpstr>
      <vt:lpstr>PowerPoint Presentation</vt:lpstr>
      <vt:lpstr>Superprojection </vt:lpstr>
      <vt:lpstr> Query-specific Projection </vt:lpstr>
      <vt:lpstr>Live Aggregate Projection</vt:lpstr>
      <vt:lpstr>Projection properties</vt:lpstr>
      <vt:lpstr>Projection Properties </vt:lpstr>
      <vt:lpstr>PowerPoint Presentation</vt:lpstr>
      <vt:lpstr>PowerPoint Presentation</vt:lpstr>
      <vt:lpstr>PowerPoint Presentation</vt:lpstr>
      <vt:lpstr>PowerPoint Presentation</vt:lpstr>
      <vt:lpstr>PowerPoint Presentation</vt:lpstr>
      <vt:lpstr>PowerPoint Presentation</vt:lpstr>
      <vt:lpstr>Creating projections </vt:lpstr>
      <vt:lpstr>MANUALLY</vt:lpstr>
      <vt:lpstr>MANUALLY</vt:lpstr>
      <vt:lpstr>PowerPoint Presentation</vt:lpstr>
      <vt:lpstr>Connect to Remote Vertica Server</vt:lpstr>
      <vt:lpstr>Database Designer(DBD)</vt:lpstr>
      <vt:lpstr>DBD Advantages</vt:lpstr>
      <vt:lpstr>COPY</vt:lpstr>
      <vt:lpstr>COPY DIRECT</vt:lpstr>
      <vt:lpstr>PowerPoint Presentation</vt:lpstr>
      <vt:lpstr>3 ways : COPY </vt:lpstr>
      <vt:lpstr>MERGE</vt:lpstr>
      <vt:lpstr>PowerPoint Presentation</vt:lpstr>
      <vt:lpstr>PowerPoint Presentation</vt:lpstr>
      <vt:lpstr>PowerPoint Presentation</vt:lpstr>
      <vt:lpstr>Purge</vt:lpstr>
      <vt:lpstr>Partitioning</vt:lpstr>
      <vt:lpstr> Differences Between Partitioning and Segmentation </vt:lpstr>
      <vt:lpstr>PowerPoint Presentation</vt:lpstr>
      <vt:lpstr>PowerPoint Presentation</vt:lpstr>
      <vt:lpstr>Hands-on (Module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Projections</dc:title>
  <dc:creator>Anil</dc:creator>
  <cp:lastModifiedBy>Rachana P</cp:lastModifiedBy>
  <cp:revision>197</cp:revision>
  <dcterms:created xsi:type="dcterms:W3CDTF">2006-08-16T00:00:00Z</dcterms:created>
  <dcterms:modified xsi:type="dcterms:W3CDTF">2023-10-01T15:34:52Z</dcterms:modified>
</cp:coreProperties>
</file>